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4"/>
  </p:sldMasterIdLst>
  <p:notesMasterIdLst>
    <p:notesMasterId r:id="rId42"/>
  </p:notesMasterIdLst>
  <p:sldIdLst>
    <p:sldId id="376" r:id="rId5"/>
    <p:sldId id="280" r:id="rId6"/>
    <p:sldId id="284" r:id="rId7"/>
    <p:sldId id="285" r:id="rId8"/>
    <p:sldId id="358" r:id="rId9"/>
    <p:sldId id="363" r:id="rId10"/>
    <p:sldId id="338" r:id="rId11"/>
    <p:sldId id="339" r:id="rId12"/>
    <p:sldId id="340" r:id="rId13"/>
    <p:sldId id="342" r:id="rId14"/>
    <p:sldId id="341" r:id="rId15"/>
    <p:sldId id="349" r:id="rId16"/>
    <p:sldId id="352" r:id="rId17"/>
    <p:sldId id="353" r:id="rId18"/>
    <p:sldId id="354" r:id="rId19"/>
    <p:sldId id="355" r:id="rId20"/>
    <p:sldId id="356" r:id="rId21"/>
    <p:sldId id="357" r:id="rId22"/>
    <p:sldId id="366" r:id="rId23"/>
    <p:sldId id="367" r:id="rId24"/>
    <p:sldId id="368" r:id="rId25"/>
    <p:sldId id="369" r:id="rId26"/>
    <p:sldId id="370" r:id="rId27"/>
    <p:sldId id="371" r:id="rId28"/>
    <p:sldId id="372" r:id="rId29"/>
    <p:sldId id="373" r:id="rId30"/>
    <p:sldId id="374" r:id="rId31"/>
    <p:sldId id="365" r:id="rId32"/>
    <p:sldId id="375" r:id="rId33"/>
    <p:sldId id="364" r:id="rId34"/>
    <p:sldId id="360" r:id="rId35"/>
    <p:sldId id="361" r:id="rId36"/>
    <p:sldId id="378" r:id="rId37"/>
    <p:sldId id="381" r:id="rId38"/>
    <p:sldId id="379" r:id="rId39"/>
    <p:sldId id="380" r:id="rId40"/>
    <p:sldId id="377" r:id="rId41"/>
  </p:sldIdLst>
  <p:sldSz cx="12192000" cy="6858000"/>
  <p:notesSz cx="6858000" cy="9144000"/>
  <p:defaultTextStyle>
    <a:defPPr>
      <a:defRPr lang="de-DE"/>
    </a:defPPr>
    <a:lvl1pPr marL="0" algn="l" defTabSz="957789" rtl="0" eaLnBrk="1" latinLnBrk="0" hangingPunct="1">
      <a:defRPr sz="1900" kern="1200">
        <a:solidFill>
          <a:schemeClr val="tx1"/>
        </a:solidFill>
        <a:latin typeface="+mn-lt"/>
        <a:ea typeface="+mn-ea"/>
        <a:cs typeface="+mn-cs"/>
      </a:defRPr>
    </a:lvl1pPr>
    <a:lvl2pPr marL="478894" algn="l" defTabSz="957789" rtl="0" eaLnBrk="1" latinLnBrk="0" hangingPunct="1">
      <a:defRPr sz="1900" kern="1200">
        <a:solidFill>
          <a:schemeClr val="tx1"/>
        </a:solidFill>
        <a:latin typeface="+mn-lt"/>
        <a:ea typeface="+mn-ea"/>
        <a:cs typeface="+mn-cs"/>
      </a:defRPr>
    </a:lvl2pPr>
    <a:lvl3pPr marL="957789" algn="l" defTabSz="957789" rtl="0" eaLnBrk="1" latinLnBrk="0" hangingPunct="1">
      <a:defRPr sz="1900" kern="1200">
        <a:solidFill>
          <a:schemeClr val="tx1"/>
        </a:solidFill>
        <a:latin typeface="+mn-lt"/>
        <a:ea typeface="+mn-ea"/>
        <a:cs typeface="+mn-cs"/>
      </a:defRPr>
    </a:lvl3pPr>
    <a:lvl4pPr marL="1436683" algn="l" defTabSz="957789" rtl="0" eaLnBrk="1" latinLnBrk="0" hangingPunct="1">
      <a:defRPr sz="1900" kern="1200">
        <a:solidFill>
          <a:schemeClr val="tx1"/>
        </a:solidFill>
        <a:latin typeface="+mn-lt"/>
        <a:ea typeface="+mn-ea"/>
        <a:cs typeface="+mn-cs"/>
      </a:defRPr>
    </a:lvl4pPr>
    <a:lvl5pPr marL="1915577" algn="l" defTabSz="957789" rtl="0" eaLnBrk="1" latinLnBrk="0" hangingPunct="1">
      <a:defRPr sz="1900" kern="1200">
        <a:solidFill>
          <a:schemeClr val="tx1"/>
        </a:solidFill>
        <a:latin typeface="+mn-lt"/>
        <a:ea typeface="+mn-ea"/>
        <a:cs typeface="+mn-cs"/>
      </a:defRPr>
    </a:lvl5pPr>
    <a:lvl6pPr marL="2394471" algn="l" defTabSz="957789" rtl="0" eaLnBrk="1" latinLnBrk="0" hangingPunct="1">
      <a:defRPr sz="1900" kern="1200">
        <a:solidFill>
          <a:schemeClr val="tx1"/>
        </a:solidFill>
        <a:latin typeface="+mn-lt"/>
        <a:ea typeface="+mn-ea"/>
        <a:cs typeface="+mn-cs"/>
      </a:defRPr>
    </a:lvl6pPr>
    <a:lvl7pPr marL="2873366" algn="l" defTabSz="957789" rtl="0" eaLnBrk="1" latinLnBrk="0" hangingPunct="1">
      <a:defRPr sz="1900" kern="1200">
        <a:solidFill>
          <a:schemeClr val="tx1"/>
        </a:solidFill>
        <a:latin typeface="+mn-lt"/>
        <a:ea typeface="+mn-ea"/>
        <a:cs typeface="+mn-cs"/>
      </a:defRPr>
    </a:lvl7pPr>
    <a:lvl8pPr marL="3352260" algn="l" defTabSz="957789" rtl="0" eaLnBrk="1" latinLnBrk="0" hangingPunct="1">
      <a:defRPr sz="1900" kern="1200">
        <a:solidFill>
          <a:schemeClr val="tx1"/>
        </a:solidFill>
        <a:latin typeface="+mn-lt"/>
        <a:ea typeface="+mn-ea"/>
        <a:cs typeface="+mn-cs"/>
      </a:defRPr>
    </a:lvl8pPr>
    <a:lvl9pPr marL="3831154" algn="l" defTabSz="95778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Abschnitt ohne Titel" id="{25546429-A27C-46A9-9EF2-3B6DA439B8F5}">
          <p14:sldIdLst>
            <p14:sldId id="376"/>
            <p14:sldId id="280"/>
            <p14:sldId id="284"/>
            <p14:sldId id="285"/>
            <p14:sldId id="358"/>
            <p14:sldId id="363"/>
            <p14:sldId id="338"/>
            <p14:sldId id="339"/>
            <p14:sldId id="340"/>
            <p14:sldId id="342"/>
            <p14:sldId id="341"/>
            <p14:sldId id="349"/>
            <p14:sldId id="352"/>
            <p14:sldId id="353"/>
            <p14:sldId id="354"/>
            <p14:sldId id="355"/>
            <p14:sldId id="356"/>
            <p14:sldId id="357"/>
            <p14:sldId id="366"/>
            <p14:sldId id="367"/>
            <p14:sldId id="368"/>
            <p14:sldId id="369"/>
            <p14:sldId id="370"/>
            <p14:sldId id="371"/>
            <p14:sldId id="372"/>
            <p14:sldId id="373"/>
            <p14:sldId id="374"/>
            <p14:sldId id="365"/>
            <p14:sldId id="375"/>
            <p14:sldId id="364"/>
            <p14:sldId id="360"/>
            <p14:sldId id="361"/>
            <p14:sldId id="378"/>
            <p14:sldId id="381"/>
            <p14:sldId id="379"/>
            <p14:sldId id="380"/>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F6600"/>
    <a:srgbClr val="0099CC"/>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6D6A1-5ABA-4813-BE34-CC614342D400}" v="4518" dt="2021-04-25T12:19:40.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5" autoAdjust="0"/>
    <p:restoredTop sz="87075" autoAdjust="0"/>
  </p:normalViewPr>
  <p:slideViewPr>
    <p:cSldViewPr showGuides="1">
      <p:cViewPr>
        <p:scale>
          <a:sx n="108" d="100"/>
          <a:sy n="108" d="100"/>
        </p:scale>
        <p:origin x="976" y="2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us Rabe" userId="6b10fd8c-1af8-4ca2-a7e2-54dbfd77502c" providerId="ADAL" clId="{DE56D6A1-5ABA-4813-BE34-CC614342D400}"/>
    <pc:docChg chg="undo custSel addSld delSld modSld sldOrd modSection">
      <pc:chgData name="Marcus Rabe" userId="6b10fd8c-1af8-4ca2-a7e2-54dbfd77502c" providerId="ADAL" clId="{DE56D6A1-5ABA-4813-BE34-CC614342D400}" dt="2021-04-25T12:19:40.601" v="11659" actId="20577"/>
      <pc:docMkLst>
        <pc:docMk/>
      </pc:docMkLst>
      <pc:sldChg chg="modSp mod">
        <pc:chgData name="Marcus Rabe" userId="6b10fd8c-1af8-4ca2-a7e2-54dbfd77502c" providerId="ADAL" clId="{DE56D6A1-5ABA-4813-BE34-CC614342D400}" dt="2021-04-22T07:26:19.619" v="4593" actId="790"/>
        <pc:sldMkLst>
          <pc:docMk/>
          <pc:sldMk cId="1391002066" sldId="280"/>
        </pc:sldMkLst>
        <pc:spChg chg="mod">
          <ac:chgData name="Marcus Rabe" userId="6b10fd8c-1af8-4ca2-a7e2-54dbfd77502c" providerId="ADAL" clId="{DE56D6A1-5ABA-4813-BE34-CC614342D400}" dt="2021-04-22T07:26:19.542" v="4589" actId="790"/>
          <ac:spMkLst>
            <pc:docMk/>
            <pc:sldMk cId="1391002066" sldId="280"/>
            <ac:spMk id="2" creationId="{D114241C-22C6-4B23-AC2E-F5A13C85D131}"/>
          </ac:spMkLst>
        </pc:spChg>
        <pc:spChg chg="mod">
          <ac:chgData name="Marcus Rabe" userId="6b10fd8c-1af8-4ca2-a7e2-54dbfd77502c" providerId="ADAL" clId="{DE56D6A1-5ABA-4813-BE34-CC614342D400}" dt="2021-04-22T07:26:19.553" v="4590" actId="790"/>
          <ac:spMkLst>
            <pc:docMk/>
            <pc:sldMk cId="1391002066" sldId="280"/>
            <ac:spMk id="4" creationId="{5D7A0A6E-D434-4605-8538-60C144886C0D}"/>
          </ac:spMkLst>
        </pc:spChg>
        <pc:spChg chg="mod">
          <ac:chgData name="Marcus Rabe" userId="6b10fd8c-1af8-4ca2-a7e2-54dbfd77502c" providerId="ADAL" clId="{DE56D6A1-5ABA-4813-BE34-CC614342D400}" dt="2021-04-22T07:26:19.534" v="4588" actId="790"/>
          <ac:spMkLst>
            <pc:docMk/>
            <pc:sldMk cId="1391002066" sldId="280"/>
            <ac:spMk id="6" creationId="{808C8106-1A63-476F-B959-C986226B80E7}"/>
          </ac:spMkLst>
        </pc:spChg>
        <pc:spChg chg="mod">
          <ac:chgData name="Marcus Rabe" userId="6b10fd8c-1af8-4ca2-a7e2-54dbfd77502c" providerId="ADAL" clId="{DE56D6A1-5ABA-4813-BE34-CC614342D400}" dt="2021-04-22T07:26:19.596" v="4591" actId="790"/>
          <ac:spMkLst>
            <pc:docMk/>
            <pc:sldMk cId="1391002066" sldId="280"/>
            <ac:spMk id="17" creationId="{EEB38680-0DEF-4C33-A0DF-FC8F353F0868}"/>
          </ac:spMkLst>
        </pc:spChg>
        <pc:spChg chg="mod">
          <ac:chgData name="Marcus Rabe" userId="6b10fd8c-1af8-4ca2-a7e2-54dbfd77502c" providerId="ADAL" clId="{DE56D6A1-5ABA-4813-BE34-CC614342D400}" dt="2021-04-22T07:26:19.605" v="4592" actId="790"/>
          <ac:spMkLst>
            <pc:docMk/>
            <pc:sldMk cId="1391002066" sldId="280"/>
            <ac:spMk id="18" creationId="{F37EF3B4-6AD9-4E15-863E-2CF95F8CC758}"/>
          </ac:spMkLst>
        </pc:spChg>
        <pc:spChg chg="mod">
          <ac:chgData name="Marcus Rabe" userId="6b10fd8c-1af8-4ca2-a7e2-54dbfd77502c" providerId="ADAL" clId="{DE56D6A1-5ABA-4813-BE34-CC614342D400}" dt="2021-04-22T07:26:19.619" v="4593" actId="790"/>
          <ac:spMkLst>
            <pc:docMk/>
            <pc:sldMk cId="1391002066" sldId="280"/>
            <ac:spMk id="19" creationId="{135C58B2-F11C-440C-95DF-919DD5A532AB}"/>
          </ac:spMkLst>
        </pc:spChg>
      </pc:sldChg>
      <pc:sldChg chg="addSp modSp mod">
        <pc:chgData name="Marcus Rabe" userId="6b10fd8c-1af8-4ca2-a7e2-54dbfd77502c" providerId="ADAL" clId="{DE56D6A1-5ABA-4813-BE34-CC614342D400}" dt="2021-04-25T09:17:05.112" v="11415" actId="20577"/>
        <pc:sldMkLst>
          <pc:docMk/>
          <pc:sldMk cId="2706147173" sldId="281"/>
        </pc:sldMkLst>
        <pc:spChg chg="add mod">
          <ac:chgData name="Marcus Rabe" userId="6b10fd8c-1af8-4ca2-a7e2-54dbfd77502c" providerId="ADAL" clId="{DE56D6A1-5ABA-4813-BE34-CC614342D400}" dt="2021-04-25T09:17:05.112" v="11415" actId="20577"/>
          <ac:spMkLst>
            <pc:docMk/>
            <pc:sldMk cId="2706147173" sldId="281"/>
            <ac:spMk id="2" creationId="{1B334628-7881-479E-A187-C26AE1511DA8}"/>
          </ac:spMkLst>
        </pc:spChg>
        <pc:spChg chg="add mod">
          <ac:chgData name="Marcus Rabe" userId="6b10fd8c-1af8-4ca2-a7e2-54dbfd77502c" providerId="ADAL" clId="{DE56D6A1-5ABA-4813-BE34-CC614342D400}" dt="2021-04-22T07:26:19.477" v="4583" actId="790"/>
          <ac:spMkLst>
            <pc:docMk/>
            <pc:sldMk cId="2706147173" sldId="281"/>
            <ac:spMk id="3" creationId="{EDE760D9-5866-4008-A581-E1444BEFA598}"/>
          </ac:spMkLst>
        </pc:spChg>
        <pc:spChg chg="mod">
          <ac:chgData name="Marcus Rabe" userId="6b10fd8c-1af8-4ca2-a7e2-54dbfd77502c" providerId="ADAL" clId="{DE56D6A1-5ABA-4813-BE34-CC614342D400}" dt="2021-04-22T07:26:19.434" v="4581" actId="790"/>
          <ac:spMkLst>
            <pc:docMk/>
            <pc:sldMk cId="2706147173" sldId="281"/>
            <ac:spMk id="5" creationId="{408A170D-ADB0-41C4-93F3-903FBE5B7EDE}"/>
          </ac:spMkLst>
        </pc:spChg>
        <pc:picChg chg="mod">
          <ac:chgData name="Marcus Rabe" userId="6b10fd8c-1af8-4ca2-a7e2-54dbfd77502c" providerId="ADAL" clId="{DE56D6A1-5ABA-4813-BE34-CC614342D400}" dt="2021-04-21T17:22:49.143" v="1024" actId="1076"/>
          <ac:picMkLst>
            <pc:docMk/>
            <pc:sldMk cId="2706147173" sldId="281"/>
            <ac:picMk id="1026" creationId="{77E1E124-D7BE-48CA-999F-98D6A2E31D87}"/>
          </ac:picMkLst>
        </pc:picChg>
      </pc:sldChg>
      <pc:sldChg chg="modSp mod">
        <pc:chgData name="Marcus Rabe" userId="6b10fd8c-1af8-4ca2-a7e2-54dbfd77502c" providerId="ADAL" clId="{DE56D6A1-5ABA-4813-BE34-CC614342D400}" dt="2021-04-22T07:26:19.789" v="4610" actId="790"/>
        <pc:sldMkLst>
          <pc:docMk/>
          <pc:sldMk cId="31361456" sldId="283"/>
        </pc:sldMkLst>
        <pc:spChg chg="mod">
          <ac:chgData name="Marcus Rabe" userId="6b10fd8c-1af8-4ca2-a7e2-54dbfd77502c" providerId="ADAL" clId="{DE56D6A1-5ABA-4813-BE34-CC614342D400}" dt="2021-04-22T07:26:19.627" v="4594" actId="790"/>
          <ac:spMkLst>
            <pc:docMk/>
            <pc:sldMk cId="31361456" sldId="283"/>
            <ac:spMk id="2" creationId="{D5CE32FE-272E-43B6-9B1A-271F1ADD953B}"/>
          </ac:spMkLst>
        </pc:spChg>
        <pc:spChg chg="mod">
          <ac:chgData name="Marcus Rabe" userId="6b10fd8c-1af8-4ca2-a7e2-54dbfd77502c" providerId="ADAL" clId="{DE56D6A1-5ABA-4813-BE34-CC614342D400}" dt="2021-04-22T07:26:19.637" v="4595" actId="790"/>
          <ac:spMkLst>
            <pc:docMk/>
            <pc:sldMk cId="31361456" sldId="283"/>
            <ac:spMk id="4" creationId="{A336FE28-3934-4397-92E3-DB21479EA598}"/>
          </ac:spMkLst>
        </pc:spChg>
        <pc:spChg chg="mod">
          <ac:chgData name="Marcus Rabe" userId="6b10fd8c-1af8-4ca2-a7e2-54dbfd77502c" providerId="ADAL" clId="{DE56D6A1-5ABA-4813-BE34-CC614342D400}" dt="2021-04-22T07:26:19.645" v="4596" actId="790"/>
          <ac:spMkLst>
            <pc:docMk/>
            <pc:sldMk cId="31361456" sldId="283"/>
            <ac:spMk id="5" creationId="{35B9AD5A-E154-4F75-8345-E413C1CD0F9B}"/>
          </ac:spMkLst>
        </pc:spChg>
        <pc:spChg chg="mod">
          <ac:chgData name="Marcus Rabe" userId="6b10fd8c-1af8-4ca2-a7e2-54dbfd77502c" providerId="ADAL" clId="{DE56D6A1-5ABA-4813-BE34-CC614342D400}" dt="2021-04-22T07:26:19.654" v="4597"/>
          <ac:spMkLst>
            <pc:docMk/>
            <pc:sldMk cId="31361456" sldId="283"/>
            <ac:spMk id="9" creationId="{640FD1C2-F4EF-49AA-BE8B-A7FC5641FEE7}"/>
          </ac:spMkLst>
        </pc:spChg>
        <pc:spChg chg="mod">
          <ac:chgData name="Marcus Rabe" userId="6b10fd8c-1af8-4ca2-a7e2-54dbfd77502c" providerId="ADAL" clId="{DE56D6A1-5ABA-4813-BE34-CC614342D400}" dt="2021-04-22T07:26:19.660" v="4598"/>
          <ac:spMkLst>
            <pc:docMk/>
            <pc:sldMk cId="31361456" sldId="283"/>
            <ac:spMk id="10" creationId="{42C06D67-FC37-4871-B251-E5CE574953C9}"/>
          </ac:spMkLst>
        </pc:spChg>
        <pc:spChg chg="mod">
          <ac:chgData name="Marcus Rabe" userId="6b10fd8c-1af8-4ca2-a7e2-54dbfd77502c" providerId="ADAL" clId="{DE56D6A1-5ABA-4813-BE34-CC614342D400}" dt="2021-04-22T07:26:19.672" v="4599"/>
          <ac:spMkLst>
            <pc:docMk/>
            <pc:sldMk cId="31361456" sldId="283"/>
            <ac:spMk id="13" creationId="{6C828071-1F2F-4624-AD29-26CC1CF4CBEA}"/>
          </ac:spMkLst>
        </pc:spChg>
        <pc:spChg chg="mod">
          <ac:chgData name="Marcus Rabe" userId="6b10fd8c-1af8-4ca2-a7e2-54dbfd77502c" providerId="ADAL" clId="{DE56D6A1-5ABA-4813-BE34-CC614342D400}" dt="2021-04-22T07:26:19.685" v="4600"/>
          <ac:spMkLst>
            <pc:docMk/>
            <pc:sldMk cId="31361456" sldId="283"/>
            <ac:spMk id="14" creationId="{DF7DBDF6-8375-485E-9C15-4289322DC120}"/>
          </ac:spMkLst>
        </pc:spChg>
        <pc:spChg chg="mod">
          <ac:chgData name="Marcus Rabe" userId="6b10fd8c-1af8-4ca2-a7e2-54dbfd77502c" providerId="ADAL" clId="{DE56D6A1-5ABA-4813-BE34-CC614342D400}" dt="2021-04-22T07:26:19.699" v="4601"/>
          <ac:spMkLst>
            <pc:docMk/>
            <pc:sldMk cId="31361456" sldId="283"/>
            <ac:spMk id="16" creationId="{B090CC28-FF56-409C-98BE-EBDDB64BD5D5}"/>
          </ac:spMkLst>
        </pc:spChg>
        <pc:spChg chg="mod">
          <ac:chgData name="Marcus Rabe" userId="6b10fd8c-1af8-4ca2-a7e2-54dbfd77502c" providerId="ADAL" clId="{DE56D6A1-5ABA-4813-BE34-CC614342D400}" dt="2021-04-22T07:26:19.715" v="4602"/>
          <ac:spMkLst>
            <pc:docMk/>
            <pc:sldMk cId="31361456" sldId="283"/>
            <ac:spMk id="17" creationId="{F81486DE-C16F-408D-9E9B-B23279FF4126}"/>
          </ac:spMkLst>
        </pc:spChg>
        <pc:spChg chg="mod">
          <ac:chgData name="Marcus Rabe" userId="6b10fd8c-1af8-4ca2-a7e2-54dbfd77502c" providerId="ADAL" clId="{DE56D6A1-5ABA-4813-BE34-CC614342D400}" dt="2021-04-22T07:26:19.721" v="4603"/>
          <ac:spMkLst>
            <pc:docMk/>
            <pc:sldMk cId="31361456" sldId="283"/>
            <ac:spMk id="18" creationId="{91126C36-4F4C-415C-883E-68B9A861BD08}"/>
          </ac:spMkLst>
        </pc:spChg>
        <pc:spChg chg="mod">
          <ac:chgData name="Marcus Rabe" userId="6b10fd8c-1af8-4ca2-a7e2-54dbfd77502c" providerId="ADAL" clId="{DE56D6A1-5ABA-4813-BE34-CC614342D400}" dt="2021-04-22T07:26:19.729" v="4604"/>
          <ac:spMkLst>
            <pc:docMk/>
            <pc:sldMk cId="31361456" sldId="283"/>
            <ac:spMk id="19" creationId="{6D516F08-C0DE-4A3E-95A9-5FE543E77F34}"/>
          </ac:spMkLst>
        </pc:spChg>
        <pc:spChg chg="mod">
          <ac:chgData name="Marcus Rabe" userId="6b10fd8c-1af8-4ca2-a7e2-54dbfd77502c" providerId="ADAL" clId="{DE56D6A1-5ABA-4813-BE34-CC614342D400}" dt="2021-04-22T07:26:19.737" v="4605"/>
          <ac:spMkLst>
            <pc:docMk/>
            <pc:sldMk cId="31361456" sldId="283"/>
            <ac:spMk id="20" creationId="{4D62CD29-F700-429A-BDB0-12EFBC25A48D}"/>
          </ac:spMkLst>
        </pc:spChg>
        <pc:spChg chg="mod">
          <ac:chgData name="Marcus Rabe" userId="6b10fd8c-1af8-4ca2-a7e2-54dbfd77502c" providerId="ADAL" clId="{DE56D6A1-5ABA-4813-BE34-CC614342D400}" dt="2021-04-22T07:26:19.746" v="4606"/>
          <ac:spMkLst>
            <pc:docMk/>
            <pc:sldMk cId="31361456" sldId="283"/>
            <ac:spMk id="23" creationId="{29BF09A8-2D35-4695-82C2-BC62261DC8CC}"/>
          </ac:spMkLst>
        </pc:spChg>
        <pc:spChg chg="mod">
          <ac:chgData name="Marcus Rabe" userId="6b10fd8c-1af8-4ca2-a7e2-54dbfd77502c" providerId="ADAL" clId="{DE56D6A1-5ABA-4813-BE34-CC614342D400}" dt="2021-04-22T07:26:19.751" v="4607"/>
          <ac:spMkLst>
            <pc:docMk/>
            <pc:sldMk cId="31361456" sldId="283"/>
            <ac:spMk id="25" creationId="{19CB836F-6036-46AC-929F-F1DA7231D936}"/>
          </ac:spMkLst>
        </pc:spChg>
        <pc:spChg chg="mod">
          <ac:chgData name="Marcus Rabe" userId="6b10fd8c-1af8-4ca2-a7e2-54dbfd77502c" providerId="ADAL" clId="{DE56D6A1-5ABA-4813-BE34-CC614342D400}" dt="2021-04-22T07:26:19.764" v="4608" actId="790"/>
          <ac:spMkLst>
            <pc:docMk/>
            <pc:sldMk cId="31361456" sldId="283"/>
            <ac:spMk id="27" creationId="{7D361AFD-65D8-4768-9699-3F81A7993447}"/>
          </ac:spMkLst>
        </pc:spChg>
        <pc:spChg chg="mod">
          <ac:chgData name="Marcus Rabe" userId="6b10fd8c-1af8-4ca2-a7e2-54dbfd77502c" providerId="ADAL" clId="{DE56D6A1-5ABA-4813-BE34-CC614342D400}" dt="2021-04-22T07:26:19.778" v="4609" actId="790"/>
          <ac:spMkLst>
            <pc:docMk/>
            <pc:sldMk cId="31361456" sldId="283"/>
            <ac:spMk id="28" creationId="{52DDAD23-424B-473A-9CB7-C9CB09EB0BAE}"/>
          </ac:spMkLst>
        </pc:spChg>
        <pc:spChg chg="mod">
          <ac:chgData name="Marcus Rabe" userId="6b10fd8c-1af8-4ca2-a7e2-54dbfd77502c" providerId="ADAL" clId="{DE56D6A1-5ABA-4813-BE34-CC614342D400}" dt="2021-04-22T07:26:19.789" v="4610" actId="790"/>
          <ac:spMkLst>
            <pc:docMk/>
            <pc:sldMk cId="31361456" sldId="283"/>
            <ac:spMk id="29" creationId="{3F2A5997-57CB-4AA1-84F3-31C1F527BD1D}"/>
          </ac:spMkLst>
        </pc:spChg>
      </pc:sldChg>
      <pc:sldChg chg="modSp mod">
        <pc:chgData name="Marcus Rabe" userId="6b10fd8c-1af8-4ca2-a7e2-54dbfd77502c" providerId="ADAL" clId="{DE56D6A1-5ABA-4813-BE34-CC614342D400}" dt="2021-04-22T07:26:19.858" v="4616" actId="790"/>
        <pc:sldMkLst>
          <pc:docMk/>
          <pc:sldMk cId="2872009839" sldId="284"/>
        </pc:sldMkLst>
        <pc:spChg chg="mod">
          <ac:chgData name="Marcus Rabe" userId="6b10fd8c-1af8-4ca2-a7e2-54dbfd77502c" providerId="ADAL" clId="{DE56D6A1-5ABA-4813-BE34-CC614342D400}" dt="2021-04-22T07:26:19.796" v="4611" actId="790"/>
          <ac:spMkLst>
            <pc:docMk/>
            <pc:sldMk cId="2872009839" sldId="284"/>
            <ac:spMk id="2" creationId="{EED1365C-8D52-436E-8030-412330C0056D}"/>
          </ac:spMkLst>
        </pc:spChg>
        <pc:spChg chg="mod">
          <ac:chgData name="Marcus Rabe" userId="6b10fd8c-1af8-4ca2-a7e2-54dbfd77502c" providerId="ADAL" clId="{DE56D6A1-5ABA-4813-BE34-CC614342D400}" dt="2021-04-22T07:26:19.806" v="4612" actId="790"/>
          <ac:spMkLst>
            <pc:docMk/>
            <pc:sldMk cId="2872009839" sldId="284"/>
            <ac:spMk id="4" creationId="{02D53885-06E5-42D7-ABDB-6617FEBD7C43}"/>
          </ac:spMkLst>
        </pc:spChg>
        <pc:spChg chg="mod">
          <ac:chgData name="Marcus Rabe" userId="6b10fd8c-1af8-4ca2-a7e2-54dbfd77502c" providerId="ADAL" clId="{DE56D6A1-5ABA-4813-BE34-CC614342D400}" dt="2021-04-22T07:26:19.817" v="4613" actId="790"/>
          <ac:spMkLst>
            <pc:docMk/>
            <pc:sldMk cId="2872009839" sldId="284"/>
            <ac:spMk id="5" creationId="{95977544-7161-4D03-B73F-C3ECA3655674}"/>
          </ac:spMkLst>
        </pc:spChg>
        <pc:spChg chg="mod">
          <ac:chgData name="Marcus Rabe" userId="6b10fd8c-1af8-4ca2-a7e2-54dbfd77502c" providerId="ADAL" clId="{DE56D6A1-5ABA-4813-BE34-CC614342D400}" dt="2021-04-22T07:26:19.831" v="4614" actId="790"/>
          <ac:spMkLst>
            <pc:docMk/>
            <pc:sldMk cId="2872009839" sldId="284"/>
            <ac:spMk id="7" creationId="{42FC7698-718F-49A7-BD92-5B118F583851}"/>
          </ac:spMkLst>
        </pc:spChg>
        <pc:spChg chg="mod">
          <ac:chgData name="Marcus Rabe" userId="6b10fd8c-1af8-4ca2-a7e2-54dbfd77502c" providerId="ADAL" clId="{DE56D6A1-5ABA-4813-BE34-CC614342D400}" dt="2021-04-22T07:26:19.846" v="4615" actId="790"/>
          <ac:spMkLst>
            <pc:docMk/>
            <pc:sldMk cId="2872009839" sldId="284"/>
            <ac:spMk id="9" creationId="{BE2166BA-4271-46F0-B88E-64014B9C5068}"/>
          </ac:spMkLst>
        </pc:spChg>
        <pc:spChg chg="mod">
          <ac:chgData name="Marcus Rabe" userId="6b10fd8c-1af8-4ca2-a7e2-54dbfd77502c" providerId="ADAL" clId="{DE56D6A1-5ABA-4813-BE34-CC614342D400}" dt="2021-04-22T07:26:19.858" v="4616" actId="790"/>
          <ac:spMkLst>
            <pc:docMk/>
            <pc:sldMk cId="2872009839" sldId="284"/>
            <ac:spMk id="10" creationId="{FEF0A59E-933C-44C6-A43D-C687764C15F6}"/>
          </ac:spMkLst>
        </pc:spChg>
      </pc:sldChg>
      <pc:sldChg chg="modSp mod">
        <pc:chgData name="Marcus Rabe" userId="6b10fd8c-1af8-4ca2-a7e2-54dbfd77502c" providerId="ADAL" clId="{DE56D6A1-5ABA-4813-BE34-CC614342D400}" dt="2021-04-22T07:26:19.947" v="4622" actId="790"/>
        <pc:sldMkLst>
          <pc:docMk/>
          <pc:sldMk cId="6434622" sldId="285"/>
        </pc:sldMkLst>
        <pc:spChg chg="mod">
          <ac:chgData name="Marcus Rabe" userId="6b10fd8c-1af8-4ca2-a7e2-54dbfd77502c" providerId="ADAL" clId="{DE56D6A1-5ABA-4813-BE34-CC614342D400}" dt="2021-04-22T07:26:19.869" v="4617" actId="790"/>
          <ac:spMkLst>
            <pc:docMk/>
            <pc:sldMk cId="6434622" sldId="285"/>
            <ac:spMk id="2" creationId="{46CD38D1-DABC-483D-96EB-296B454C7428}"/>
          </ac:spMkLst>
        </pc:spChg>
        <pc:spChg chg="mod">
          <ac:chgData name="Marcus Rabe" userId="6b10fd8c-1af8-4ca2-a7e2-54dbfd77502c" providerId="ADAL" clId="{DE56D6A1-5ABA-4813-BE34-CC614342D400}" dt="2021-04-22T07:26:19.877" v="4618" actId="790"/>
          <ac:spMkLst>
            <pc:docMk/>
            <pc:sldMk cId="6434622" sldId="285"/>
            <ac:spMk id="4" creationId="{6FFA1097-F694-4222-B5AE-A0D2044B6093}"/>
          </ac:spMkLst>
        </pc:spChg>
        <pc:spChg chg="mod">
          <ac:chgData name="Marcus Rabe" userId="6b10fd8c-1af8-4ca2-a7e2-54dbfd77502c" providerId="ADAL" clId="{DE56D6A1-5ABA-4813-BE34-CC614342D400}" dt="2021-04-22T07:26:19.896" v="4619" actId="790"/>
          <ac:spMkLst>
            <pc:docMk/>
            <pc:sldMk cId="6434622" sldId="285"/>
            <ac:spMk id="5" creationId="{541E07E8-D55E-4A10-BBD5-58C91A40557C}"/>
          </ac:spMkLst>
        </pc:spChg>
        <pc:spChg chg="mod">
          <ac:chgData name="Marcus Rabe" userId="6b10fd8c-1af8-4ca2-a7e2-54dbfd77502c" providerId="ADAL" clId="{DE56D6A1-5ABA-4813-BE34-CC614342D400}" dt="2021-04-22T07:26:19.915" v="4620" actId="790"/>
          <ac:spMkLst>
            <pc:docMk/>
            <pc:sldMk cId="6434622" sldId="285"/>
            <ac:spMk id="9" creationId="{37C8E1DB-2378-4F87-9662-DE8D937BAFDB}"/>
          </ac:spMkLst>
        </pc:spChg>
        <pc:spChg chg="mod">
          <ac:chgData name="Marcus Rabe" userId="6b10fd8c-1af8-4ca2-a7e2-54dbfd77502c" providerId="ADAL" clId="{DE56D6A1-5ABA-4813-BE34-CC614342D400}" dt="2021-04-22T07:26:19.926" v="4621" actId="790"/>
          <ac:spMkLst>
            <pc:docMk/>
            <pc:sldMk cId="6434622" sldId="285"/>
            <ac:spMk id="10" creationId="{28E6F4BA-646B-4264-9B82-0F3F3817F805}"/>
          </ac:spMkLst>
        </pc:spChg>
        <pc:spChg chg="mod">
          <ac:chgData name="Marcus Rabe" userId="6b10fd8c-1af8-4ca2-a7e2-54dbfd77502c" providerId="ADAL" clId="{DE56D6A1-5ABA-4813-BE34-CC614342D400}" dt="2021-04-22T07:26:19.947" v="4622" actId="790"/>
          <ac:spMkLst>
            <pc:docMk/>
            <pc:sldMk cId="6434622" sldId="285"/>
            <ac:spMk id="11" creationId="{273BBBDA-7DF4-4414-9976-6269EFA5ED54}"/>
          </ac:spMkLst>
        </pc:spChg>
      </pc:sldChg>
      <pc:sldChg chg="modSp mod">
        <pc:chgData name="Marcus Rabe" userId="6b10fd8c-1af8-4ca2-a7e2-54dbfd77502c" providerId="ADAL" clId="{DE56D6A1-5ABA-4813-BE34-CC614342D400}" dt="2021-04-22T07:26:20.069" v="4631" actId="790"/>
        <pc:sldMkLst>
          <pc:docMk/>
          <pc:sldMk cId="3167314214" sldId="286"/>
        </pc:sldMkLst>
        <pc:spChg chg="mod">
          <ac:chgData name="Marcus Rabe" userId="6b10fd8c-1af8-4ca2-a7e2-54dbfd77502c" providerId="ADAL" clId="{DE56D6A1-5ABA-4813-BE34-CC614342D400}" dt="2021-04-22T07:26:19.964" v="4623" actId="790"/>
          <ac:spMkLst>
            <pc:docMk/>
            <pc:sldMk cId="3167314214" sldId="286"/>
            <ac:spMk id="2" creationId="{2159575E-1199-428D-B49B-92969D2D0634}"/>
          </ac:spMkLst>
        </pc:spChg>
        <pc:spChg chg="mod">
          <ac:chgData name="Marcus Rabe" userId="6b10fd8c-1af8-4ca2-a7e2-54dbfd77502c" providerId="ADAL" clId="{DE56D6A1-5ABA-4813-BE34-CC614342D400}" dt="2021-04-22T07:26:19.973" v="4624" actId="790"/>
          <ac:spMkLst>
            <pc:docMk/>
            <pc:sldMk cId="3167314214" sldId="286"/>
            <ac:spMk id="4" creationId="{8FF109D4-55DA-4302-AB56-B056780E91F5}"/>
          </ac:spMkLst>
        </pc:spChg>
        <pc:spChg chg="mod">
          <ac:chgData name="Marcus Rabe" userId="6b10fd8c-1af8-4ca2-a7e2-54dbfd77502c" providerId="ADAL" clId="{DE56D6A1-5ABA-4813-BE34-CC614342D400}" dt="2021-04-22T07:26:19.989" v="4625" actId="790"/>
          <ac:spMkLst>
            <pc:docMk/>
            <pc:sldMk cId="3167314214" sldId="286"/>
            <ac:spMk id="5" creationId="{0E688AF6-1AD9-4335-8BAA-67865B7F052C}"/>
          </ac:spMkLst>
        </pc:spChg>
        <pc:spChg chg="mod">
          <ac:chgData name="Marcus Rabe" userId="6b10fd8c-1af8-4ca2-a7e2-54dbfd77502c" providerId="ADAL" clId="{DE56D6A1-5ABA-4813-BE34-CC614342D400}" dt="2021-04-22T07:26:20.004" v="4626"/>
          <ac:spMkLst>
            <pc:docMk/>
            <pc:sldMk cId="3167314214" sldId="286"/>
            <ac:spMk id="11" creationId="{BAF71B7A-C98A-4CBD-BAF1-AC7D6E0A16A6}"/>
          </ac:spMkLst>
        </pc:spChg>
        <pc:spChg chg="mod">
          <ac:chgData name="Marcus Rabe" userId="6b10fd8c-1af8-4ca2-a7e2-54dbfd77502c" providerId="ADAL" clId="{DE56D6A1-5ABA-4813-BE34-CC614342D400}" dt="2021-04-22T07:26:20.009" v="4627"/>
          <ac:spMkLst>
            <pc:docMk/>
            <pc:sldMk cId="3167314214" sldId="286"/>
            <ac:spMk id="12" creationId="{356BC454-3058-4294-BDEF-2144BE158A37}"/>
          </ac:spMkLst>
        </pc:spChg>
        <pc:spChg chg="mod">
          <ac:chgData name="Marcus Rabe" userId="6b10fd8c-1af8-4ca2-a7e2-54dbfd77502c" providerId="ADAL" clId="{DE56D6A1-5ABA-4813-BE34-CC614342D400}" dt="2021-04-22T07:26:20.015" v="4628"/>
          <ac:spMkLst>
            <pc:docMk/>
            <pc:sldMk cId="3167314214" sldId="286"/>
            <ac:spMk id="13" creationId="{BCF5181F-C73C-4C14-9B9D-0395153D08F7}"/>
          </ac:spMkLst>
        </pc:spChg>
        <pc:spChg chg="mod">
          <ac:chgData name="Marcus Rabe" userId="6b10fd8c-1af8-4ca2-a7e2-54dbfd77502c" providerId="ADAL" clId="{DE56D6A1-5ABA-4813-BE34-CC614342D400}" dt="2021-04-22T07:26:20.039" v="4629" actId="790"/>
          <ac:spMkLst>
            <pc:docMk/>
            <pc:sldMk cId="3167314214" sldId="286"/>
            <ac:spMk id="15" creationId="{D42864CE-4C5E-40E5-B24F-460B2E9B93D6}"/>
          </ac:spMkLst>
        </pc:spChg>
        <pc:spChg chg="mod">
          <ac:chgData name="Marcus Rabe" userId="6b10fd8c-1af8-4ca2-a7e2-54dbfd77502c" providerId="ADAL" clId="{DE56D6A1-5ABA-4813-BE34-CC614342D400}" dt="2021-04-22T07:26:20.056" v="4630" actId="790"/>
          <ac:spMkLst>
            <pc:docMk/>
            <pc:sldMk cId="3167314214" sldId="286"/>
            <ac:spMk id="16" creationId="{7F6A2847-D8C5-480B-B528-3676C3E8C96D}"/>
          </ac:spMkLst>
        </pc:spChg>
        <pc:spChg chg="mod">
          <ac:chgData name="Marcus Rabe" userId="6b10fd8c-1af8-4ca2-a7e2-54dbfd77502c" providerId="ADAL" clId="{DE56D6A1-5ABA-4813-BE34-CC614342D400}" dt="2021-04-22T07:26:20.069" v="4631" actId="790"/>
          <ac:spMkLst>
            <pc:docMk/>
            <pc:sldMk cId="3167314214" sldId="286"/>
            <ac:spMk id="17" creationId="{00F4ACF9-1208-4463-A90B-A1B6D07BE1F9}"/>
          </ac:spMkLst>
        </pc:spChg>
      </pc:sldChg>
      <pc:sldChg chg="modSp mod">
        <pc:chgData name="Marcus Rabe" userId="6b10fd8c-1af8-4ca2-a7e2-54dbfd77502c" providerId="ADAL" clId="{DE56D6A1-5ABA-4813-BE34-CC614342D400}" dt="2021-04-22T07:26:22.443" v="4744" actId="790"/>
        <pc:sldMkLst>
          <pc:docMk/>
          <pc:sldMk cId="2126415512" sldId="287"/>
        </pc:sldMkLst>
        <pc:spChg chg="mod">
          <ac:chgData name="Marcus Rabe" userId="6b10fd8c-1af8-4ca2-a7e2-54dbfd77502c" providerId="ADAL" clId="{DE56D6A1-5ABA-4813-BE34-CC614342D400}" dt="2021-04-22T07:26:22.094" v="4721" actId="790"/>
          <ac:spMkLst>
            <pc:docMk/>
            <pc:sldMk cId="2126415512" sldId="287"/>
            <ac:spMk id="2" creationId="{91147037-5A29-4A2C-9D71-9A3DA56AEE7C}"/>
          </ac:spMkLst>
        </pc:spChg>
        <pc:spChg chg="mod">
          <ac:chgData name="Marcus Rabe" userId="6b10fd8c-1af8-4ca2-a7e2-54dbfd77502c" providerId="ADAL" clId="{DE56D6A1-5ABA-4813-BE34-CC614342D400}" dt="2021-04-22T07:26:22.108" v="4722" actId="790"/>
          <ac:spMkLst>
            <pc:docMk/>
            <pc:sldMk cId="2126415512" sldId="287"/>
            <ac:spMk id="4" creationId="{D33965D7-18E6-4C30-B9AE-3FBC377BF09D}"/>
          </ac:spMkLst>
        </pc:spChg>
        <pc:spChg chg="mod">
          <ac:chgData name="Marcus Rabe" userId="6b10fd8c-1af8-4ca2-a7e2-54dbfd77502c" providerId="ADAL" clId="{DE56D6A1-5ABA-4813-BE34-CC614342D400}" dt="2021-04-22T07:26:22.136" v="4723" actId="790"/>
          <ac:spMkLst>
            <pc:docMk/>
            <pc:sldMk cId="2126415512" sldId="287"/>
            <ac:spMk id="5" creationId="{005A4901-EDC8-4890-8DEF-B851B75A41CB}"/>
          </ac:spMkLst>
        </pc:spChg>
        <pc:spChg chg="mod">
          <ac:chgData name="Marcus Rabe" userId="6b10fd8c-1af8-4ca2-a7e2-54dbfd77502c" providerId="ADAL" clId="{DE56D6A1-5ABA-4813-BE34-CC614342D400}" dt="2021-04-22T07:26:22.163" v="4724" actId="790"/>
          <ac:spMkLst>
            <pc:docMk/>
            <pc:sldMk cId="2126415512" sldId="287"/>
            <ac:spMk id="10" creationId="{CBB7EB64-818F-46AC-99C0-66595B5FCEB1}"/>
          </ac:spMkLst>
        </pc:spChg>
        <pc:spChg chg="mod">
          <ac:chgData name="Marcus Rabe" userId="6b10fd8c-1af8-4ca2-a7e2-54dbfd77502c" providerId="ADAL" clId="{DE56D6A1-5ABA-4813-BE34-CC614342D400}" dt="2021-04-22T07:26:22.387" v="4740" actId="790"/>
          <ac:spMkLst>
            <pc:docMk/>
            <pc:sldMk cId="2126415512" sldId="287"/>
            <ac:spMk id="11" creationId="{CC31E726-0903-4EBD-B428-B88D921B6532}"/>
          </ac:spMkLst>
        </pc:spChg>
        <pc:spChg chg="mod">
          <ac:chgData name="Marcus Rabe" userId="6b10fd8c-1af8-4ca2-a7e2-54dbfd77502c" providerId="ADAL" clId="{DE56D6A1-5ABA-4813-BE34-CC614342D400}" dt="2021-04-22T07:26:22.209" v="4726" actId="790"/>
          <ac:spMkLst>
            <pc:docMk/>
            <pc:sldMk cId="2126415512" sldId="287"/>
            <ac:spMk id="12" creationId="{3C6364C8-EFD1-46D3-9951-F7142276A7AA}"/>
          </ac:spMkLst>
        </pc:spChg>
        <pc:spChg chg="mod">
          <ac:chgData name="Marcus Rabe" userId="6b10fd8c-1af8-4ca2-a7e2-54dbfd77502c" providerId="ADAL" clId="{DE56D6A1-5ABA-4813-BE34-CC614342D400}" dt="2021-04-22T07:26:22.223" v="4727" actId="790"/>
          <ac:spMkLst>
            <pc:docMk/>
            <pc:sldMk cId="2126415512" sldId="287"/>
            <ac:spMk id="13" creationId="{3122C0F9-93BD-46DF-815C-6A65649BFA55}"/>
          </ac:spMkLst>
        </pc:spChg>
        <pc:spChg chg="mod">
          <ac:chgData name="Marcus Rabe" userId="6b10fd8c-1af8-4ca2-a7e2-54dbfd77502c" providerId="ADAL" clId="{DE56D6A1-5ABA-4813-BE34-CC614342D400}" dt="2021-04-22T07:26:22.235" v="4728" actId="790"/>
          <ac:spMkLst>
            <pc:docMk/>
            <pc:sldMk cId="2126415512" sldId="287"/>
            <ac:spMk id="14" creationId="{A9C6ED36-DA04-441D-AA94-363C5A16640A}"/>
          </ac:spMkLst>
        </pc:spChg>
        <pc:spChg chg="mod">
          <ac:chgData name="Marcus Rabe" userId="6b10fd8c-1af8-4ca2-a7e2-54dbfd77502c" providerId="ADAL" clId="{DE56D6A1-5ABA-4813-BE34-CC614342D400}" dt="2021-04-22T07:26:22.190" v="4725"/>
          <ac:spMkLst>
            <pc:docMk/>
            <pc:sldMk cId="2126415512" sldId="287"/>
            <ac:spMk id="15" creationId="{DDAC4E70-2949-4384-BD51-1C132424F1A7}"/>
          </ac:spMkLst>
        </pc:spChg>
        <pc:spChg chg="mod">
          <ac:chgData name="Marcus Rabe" userId="6b10fd8c-1af8-4ca2-a7e2-54dbfd77502c" providerId="ADAL" clId="{DE56D6A1-5ABA-4813-BE34-CC614342D400}" dt="2021-04-22T07:26:22.243" v="4729"/>
          <ac:spMkLst>
            <pc:docMk/>
            <pc:sldMk cId="2126415512" sldId="287"/>
            <ac:spMk id="19" creationId="{45993A29-ABFB-4097-A8D7-DBEB14DD867B}"/>
          </ac:spMkLst>
        </pc:spChg>
        <pc:spChg chg="mod">
          <ac:chgData name="Marcus Rabe" userId="6b10fd8c-1af8-4ca2-a7e2-54dbfd77502c" providerId="ADAL" clId="{DE56D6A1-5ABA-4813-BE34-CC614342D400}" dt="2021-04-22T07:26:22.405" v="4741"/>
          <ac:spMkLst>
            <pc:docMk/>
            <pc:sldMk cId="2126415512" sldId="287"/>
            <ac:spMk id="29" creationId="{1D3BA8A1-7F6A-44F6-8A14-290A7DE7895D}"/>
          </ac:spMkLst>
        </pc:spChg>
        <pc:spChg chg="mod">
          <ac:chgData name="Marcus Rabe" userId="6b10fd8c-1af8-4ca2-a7e2-54dbfd77502c" providerId="ADAL" clId="{DE56D6A1-5ABA-4813-BE34-CC614342D400}" dt="2021-04-22T07:26:22.257" v="4730"/>
          <ac:spMkLst>
            <pc:docMk/>
            <pc:sldMk cId="2126415512" sldId="287"/>
            <ac:spMk id="37" creationId="{A601D45D-14BC-4667-9826-2757E60C6EE3}"/>
          </ac:spMkLst>
        </pc:spChg>
        <pc:spChg chg="mod">
          <ac:chgData name="Marcus Rabe" userId="6b10fd8c-1af8-4ca2-a7e2-54dbfd77502c" providerId="ADAL" clId="{DE56D6A1-5ABA-4813-BE34-CC614342D400}" dt="2021-04-22T07:26:22.265" v="4731"/>
          <ac:spMkLst>
            <pc:docMk/>
            <pc:sldMk cId="2126415512" sldId="287"/>
            <ac:spMk id="38" creationId="{76F4F910-9EFF-45C7-88C1-A30753D6B275}"/>
          </ac:spMkLst>
        </pc:spChg>
        <pc:spChg chg="mod">
          <ac:chgData name="Marcus Rabe" userId="6b10fd8c-1af8-4ca2-a7e2-54dbfd77502c" providerId="ADAL" clId="{DE56D6A1-5ABA-4813-BE34-CC614342D400}" dt="2021-04-22T07:26:22.271" v="4732"/>
          <ac:spMkLst>
            <pc:docMk/>
            <pc:sldMk cId="2126415512" sldId="287"/>
            <ac:spMk id="39" creationId="{5D173108-CA43-4990-A2F2-412736D466C8}"/>
          </ac:spMkLst>
        </pc:spChg>
        <pc:spChg chg="mod">
          <ac:chgData name="Marcus Rabe" userId="6b10fd8c-1af8-4ca2-a7e2-54dbfd77502c" providerId="ADAL" clId="{DE56D6A1-5ABA-4813-BE34-CC614342D400}" dt="2021-04-22T07:26:22.281" v="4733"/>
          <ac:spMkLst>
            <pc:docMk/>
            <pc:sldMk cId="2126415512" sldId="287"/>
            <ac:spMk id="40" creationId="{82239471-9EDA-40EF-9F77-857F56C9AB33}"/>
          </ac:spMkLst>
        </pc:spChg>
        <pc:spChg chg="mod">
          <ac:chgData name="Marcus Rabe" userId="6b10fd8c-1af8-4ca2-a7e2-54dbfd77502c" providerId="ADAL" clId="{DE56D6A1-5ABA-4813-BE34-CC614342D400}" dt="2021-04-22T07:26:22.287" v="4734"/>
          <ac:spMkLst>
            <pc:docMk/>
            <pc:sldMk cId="2126415512" sldId="287"/>
            <ac:spMk id="41" creationId="{D8C6E2D4-ACE6-410A-80EA-ABF49C491D68}"/>
          </ac:spMkLst>
        </pc:spChg>
        <pc:spChg chg="mod">
          <ac:chgData name="Marcus Rabe" userId="6b10fd8c-1af8-4ca2-a7e2-54dbfd77502c" providerId="ADAL" clId="{DE56D6A1-5ABA-4813-BE34-CC614342D400}" dt="2021-04-22T07:26:22.306" v="4735"/>
          <ac:spMkLst>
            <pc:docMk/>
            <pc:sldMk cId="2126415512" sldId="287"/>
            <ac:spMk id="42" creationId="{BF437465-6808-4F9F-B332-788E87773EE3}"/>
          </ac:spMkLst>
        </pc:spChg>
        <pc:spChg chg="mod">
          <ac:chgData name="Marcus Rabe" userId="6b10fd8c-1af8-4ca2-a7e2-54dbfd77502c" providerId="ADAL" clId="{DE56D6A1-5ABA-4813-BE34-CC614342D400}" dt="2021-04-22T07:26:22.319" v="4736"/>
          <ac:spMkLst>
            <pc:docMk/>
            <pc:sldMk cId="2126415512" sldId="287"/>
            <ac:spMk id="44" creationId="{40A6D26E-3EA1-4B84-A30C-CEB55028C843}"/>
          </ac:spMkLst>
        </pc:spChg>
        <pc:spChg chg="mod">
          <ac:chgData name="Marcus Rabe" userId="6b10fd8c-1af8-4ca2-a7e2-54dbfd77502c" providerId="ADAL" clId="{DE56D6A1-5ABA-4813-BE34-CC614342D400}" dt="2021-04-22T07:26:22.336" v="4737"/>
          <ac:spMkLst>
            <pc:docMk/>
            <pc:sldMk cId="2126415512" sldId="287"/>
            <ac:spMk id="45" creationId="{08F4513C-1CAA-40F8-AB4E-7E2B4E1AE8A4}"/>
          </ac:spMkLst>
        </pc:spChg>
        <pc:spChg chg="mod">
          <ac:chgData name="Marcus Rabe" userId="6b10fd8c-1af8-4ca2-a7e2-54dbfd77502c" providerId="ADAL" clId="{DE56D6A1-5ABA-4813-BE34-CC614342D400}" dt="2021-04-22T07:26:22.356" v="4738"/>
          <ac:spMkLst>
            <pc:docMk/>
            <pc:sldMk cId="2126415512" sldId="287"/>
            <ac:spMk id="46" creationId="{D37A946E-6385-4A85-A42B-E5200BDBD301}"/>
          </ac:spMkLst>
        </pc:spChg>
        <pc:spChg chg="mod">
          <ac:chgData name="Marcus Rabe" userId="6b10fd8c-1af8-4ca2-a7e2-54dbfd77502c" providerId="ADAL" clId="{DE56D6A1-5ABA-4813-BE34-CC614342D400}" dt="2021-04-22T07:26:22.360" v="4739"/>
          <ac:spMkLst>
            <pc:docMk/>
            <pc:sldMk cId="2126415512" sldId="287"/>
            <ac:spMk id="47" creationId="{0118A75E-EFE9-4EB1-B776-9E62EB9E533A}"/>
          </ac:spMkLst>
        </pc:spChg>
        <pc:spChg chg="mod">
          <ac:chgData name="Marcus Rabe" userId="6b10fd8c-1af8-4ca2-a7e2-54dbfd77502c" providerId="ADAL" clId="{DE56D6A1-5ABA-4813-BE34-CC614342D400}" dt="2021-04-22T07:26:22.417" v="4742" actId="790"/>
          <ac:spMkLst>
            <pc:docMk/>
            <pc:sldMk cId="2126415512" sldId="287"/>
            <ac:spMk id="52" creationId="{92CCDE7E-2878-4C1B-B881-C63327527414}"/>
          </ac:spMkLst>
        </pc:spChg>
        <pc:spChg chg="mod">
          <ac:chgData name="Marcus Rabe" userId="6b10fd8c-1af8-4ca2-a7e2-54dbfd77502c" providerId="ADAL" clId="{DE56D6A1-5ABA-4813-BE34-CC614342D400}" dt="2021-04-22T07:26:22.429" v="4743" actId="790"/>
          <ac:spMkLst>
            <pc:docMk/>
            <pc:sldMk cId="2126415512" sldId="287"/>
            <ac:spMk id="53" creationId="{B178D1D9-2B5D-42BB-894F-2764659231F4}"/>
          </ac:spMkLst>
        </pc:spChg>
        <pc:spChg chg="mod">
          <ac:chgData name="Marcus Rabe" userId="6b10fd8c-1af8-4ca2-a7e2-54dbfd77502c" providerId="ADAL" clId="{DE56D6A1-5ABA-4813-BE34-CC614342D400}" dt="2021-04-22T07:26:22.443" v="4744" actId="790"/>
          <ac:spMkLst>
            <pc:docMk/>
            <pc:sldMk cId="2126415512" sldId="287"/>
            <ac:spMk id="54" creationId="{45A92CBB-8D3B-422A-BB6A-CAE8C399F9CA}"/>
          </ac:spMkLst>
        </pc:spChg>
      </pc:sldChg>
      <pc:sldChg chg="modSp mod">
        <pc:chgData name="Marcus Rabe" userId="6b10fd8c-1af8-4ca2-a7e2-54dbfd77502c" providerId="ADAL" clId="{DE56D6A1-5ABA-4813-BE34-CC614342D400}" dt="2021-04-22T07:26:20.777" v="4669" actId="790"/>
        <pc:sldMkLst>
          <pc:docMk/>
          <pc:sldMk cId="1373600984" sldId="289"/>
        </pc:sldMkLst>
        <pc:spChg chg="mod">
          <ac:chgData name="Marcus Rabe" userId="6b10fd8c-1af8-4ca2-a7e2-54dbfd77502c" providerId="ADAL" clId="{DE56D6A1-5ABA-4813-BE34-CC614342D400}" dt="2021-04-22T07:26:20.278" v="4643" actId="790"/>
          <ac:spMkLst>
            <pc:docMk/>
            <pc:sldMk cId="1373600984" sldId="289"/>
            <ac:spMk id="2" creationId="{F99F137D-5BE7-4FAF-9270-5BC8AF37526F}"/>
          </ac:spMkLst>
        </pc:spChg>
        <pc:spChg chg="mod">
          <ac:chgData name="Marcus Rabe" userId="6b10fd8c-1af8-4ca2-a7e2-54dbfd77502c" providerId="ADAL" clId="{DE56D6A1-5ABA-4813-BE34-CC614342D400}" dt="2021-04-22T07:26:20.286" v="4644" actId="790"/>
          <ac:spMkLst>
            <pc:docMk/>
            <pc:sldMk cId="1373600984" sldId="289"/>
            <ac:spMk id="4" creationId="{AFADA9F0-75A0-41FE-B599-52F887A5D1B1}"/>
          </ac:spMkLst>
        </pc:spChg>
        <pc:spChg chg="mod">
          <ac:chgData name="Marcus Rabe" userId="6b10fd8c-1af8-4ca2-a7e2-54dbfd77502c" providerId="ADAL" clId="{DE56D6A1-5ABA-4813-BE34-CC614342D400}" dt="2021-04-22T07:26:20.297" v="4645" actId="790"/>
          <ac:spMkLst>
            <pc:docMk/>
            <pc:sldMk cId="1373600984" sldId="289"/>
            <ac:spMk id="5" creationId="{D945839B-0654-4451-B8C3-04BC6792EE2F}"/>
          </ac:spMkLst>
        </pc:spChg>
        <pc:spChg chg="mod">
          <ac:chgData name="Marcus Rabe" userId="6b10fd8c-1af8-4ca2-a7e2-54dbfd77502c" providerId="ADAL" clId="{DE56D6A1-5ABA-4813-BE34-CC614342D400}" dt="2021-04-22T07:26:20.309" v="4646" actId="790"/>
          <ac:spMkLst>
            <pc:docMk/>
            <pc:sldMk cId="1373600984" sldId="289"/>
            <ac:spMk id="7" creationId="{D408990A-9C34-4B81-AC4E-7C09CD7358B6}"/>
          </ac:spMkLst>
        </pc:spChg>
        <pc:spChg chg="mod">
          <ac:chgData name="Marcus Rabe" userId="6b10fd8c-1af8-4ca2-a7e2-54dbfd77502c" providerId="ADAL" clId="{DE56D6A1-5ABA-4813-BE34-CC614342D400}" dt="2021-04-22T07:26:20.317" v="4647" actId="790"/>
          <ac:spMkLst>
            <pc:docMk/>
            <pc:sldMk cId="1373600984" sldId="289"/>
            <ac:spMk id="10" creationId="{7B58A7C5-4842-4884-9D16-22FC42FA92E8}"/>
          </ac:spMkLst>
        </pc:spChg>
        <pc:spChg chg="mod">
          <ac:chgData name="Marcus Rabe" userId="6b10fd8c-1af8-4ca2-a7e2-54dbfd77502c" providerId="ADAL" clId="{DE56D6A1-5ABA-4813-BE34-CC614342D400}" dt="2021-04-22T07:26:20.328" v="4648" actId="790"/>
          <ac:spMkLst>
            <pc:docMk/>
            <pc:sldMk cId="1373600984" sldId="289"/>
            <ac:spMk id="11" creationId="{D04E88E6-BB3C-4C1D-86B2-C5EE39D6C152}"/>
          </ac:spMkLst>
        </pc:spChg>
        <pc:spChg chg="mod">
          <ac:chgData name="Marcus Rabe" userId="6b10fd8c-1af8-4ca2-a7e2-54dbfd77502c" providerId="ADAL" clId="{DE56D6A1-5ABA-4813-BE34-CC614342D400}" dt="2021-04-22T07:26:20.345" v="4649" actId="790"/>
          <ac:spMkLst>
            <pc:docMk/>
            <pc:sldMk cId="1373600984" sldId="289"/>
            <ac:spMk id="12" creationId="{2AAB86A9-3771-4E0E-BD5A-7D0840670FFD}"/>
          </ac:spMkLst>
        </pc:spChg>
        <pc:spChg chg="mod">
          <ac:chgData name="Marcus Rabe" userId="6b10fd8c-1af8-4ca2-a7e2-54dbfd77502c" providerId="ADAL" clId="{DE56D6A1-5ABA-4813-BE34-CC614342D400}" dt="2021-04-22T07:26:20.361" v="4650" actId="790"/>
          <ac:spMkLst>
            <pc:docMk/>
            <pc:sldMk cId="1373600984" sldId="289"/>
            <ac:spMk id="21" creationId="{9BE84FB7-385D-4878-ADF3-B1614ED1FCCF}"/>
          </ac:spMkLst>
        </pc:spChg>
        <pc:spChg chg="mod">
          <ac:chgData name="Marcus Rabe" userId="6b10fd8c-1af8-4ca2-a7e2-54dbfd77502c" providerId="ADAL" clId="{DE56D6A1-5ABA-4813-BE34-CC614342D400}" dt="2021-04-22T07:26:20.373" v="4651" actId="790"/>
          <ac:spMkLst>
            <pc:docMk/>
            <pc:sldMk cId="1373600984" sldId="289"/>
            <ac:spMk id="22" creationId="{232BB2E7-B858-40D7-AD2A-4B2D0B5BF3B2}"/>
          </ac:spMkLst>
        </pc:spChg>
        <pc:spChg chg="mod">
          <ac:chgData name="Marcus Rabe" userId="6b10fd8c-1af8-4ca2-a7e2-54dbfd77502c" providerId="ADAL" clId="{DE56D6A1-5ABA-4813-BE34-CC614342D400}" dt="2021-04-22T07:26:20.384" v="4652" actId="790"/>
          <ac:spMkLst>
            <pc:docMk/>
            <pc:sldMk cId="1373600984" sldId="289"/>
            <ac:spMk id="23" creationId="{8EB58CD5-E3DA-4E78-93DD-4D3C5E141F03}"/>
          </ac:spMkLst>
        </pc:spChg>
        <pc:spChg chg="mod">
          <ac:chgData name="Marcus Rabe" userId="6b10fd8c-1af8-4ca2-a7e2-54dbfd77502c" providerId="ADAL" clId="{DE56D6A1-5ABA-4813-BE34-CC614342D400}" dt="2021-04-22T07:26:20.394" v="4653" actId="790"/>
          <ac:spMkLst>
            <pc:docMk/>
            <pc:sldMk cId="1373600984" sldId="289"/>
            <ac:spMk id="31" creationId="{F99763CA-8963-44E0-80B5-2FF75A9A14C6}"/>
          </ac:spMkLst>
        </pc:spChg>
        <pc:spChg chg="mod">
          <ac:chgData name="Marcus Rabe" userId="6b10fd8c-1af8-4ca2-a7e2-54dbfd77502c" providerId="ADAL" clId="{DE56D6A1-5ABA-4813-BE34-CC614342D400}" dt="2021-04-22T07:26:20.750" v="4667" actId="790"/>
          <ac:spMkLst>
            <pc:docMk/>
            <pc:sldMk cId="1373600984" sldId="289"/>
            <ac:spMk id="38" creationId="{A8858B9C-9D87-4F10-8FCF-36860D90B198}"/>
          </ac:spMkLst>
        </pc:spChg>
        <pc:spChg chg="mod">
          <ac:chgData name="Marcus Rabe" userId="6b10fd8c-1af8-4ca2-a7e2-54dbfd77502c" providerId="ADAL" clId="{DE56D6A1-5ABA-4813-BE34-CC614342D400}" dt="2021-04-22T07:26:20.765" v="4668" actId="790"/>
          <ac:spMkLst>
            <pc:docMk/>
            <pc:sldMk cId="1373600984" sldId="289"/>
            <ac:spMk id="39" creationId="{89506779-4E08-46DB-8CC6-60E93D5AB697}"/>
          </ac:spMkLst>
        </pc:spChg>
        <pc:spChg chg="mod">
          <ac:chgData name="Marcus Rabe" userId="6b10fd8c-1af8-4ca2-a7e2-54dbfd77502c" providerId="ADAL" clId="{DE56D6A1-5ABA-4813-BE34-CC614342D400}" dt="2021-04-22T07:26:20.777" v="4669" actId="790"/>
          <ac:spMkLst>
            <pc:docMk/>
            <pc:sldMk cId="1373600984" sldId="289"/>
            <ac:spMk id="40" creationId="{F0AAFA7E-62D0-4E9C-8CE5-FB2A5C50756D}"/>
          </ac:spMkLst>
        </pc:spChg>
        <pc:spChg chg="mod">
          <ac:chgData name="Marcus Rabe" userId="6b10fd8c-1af8-4ca2-a7e2-54dbfd77502c" providerId="ADAL" clId="{DE56D6A1-5ABA-4813-BE34-CC614342D400}" dt="2021-04-22T07:26:20.432" v="4654"/>
          <ac:spMkLst>
            <pc:docMk/>
            <pc:sldMk cId="1373600984" sldId="289"/>
            <ac:spMk id="53" creationId="{7EA1C025-5A89-4219-AFE7-0E278A96E9F7}"/>
          </ac:spMkLst>
        </pc:spChg>
        <pc:spChg chg="mod">
          <ac:chgData name="Marcus Rabe" userId="6b10fd8c-1af8-4ca2-a7e2-54dbfd77502c" providerId="ADAL" clId="{DE56D6A1-5ABA-4813-BE34-CC614342D400}" dt="2021-04-22T07:26:20.505" v="4655"/>
          <ac:spMkLst>
            <pc:docMk/>
            <pc:sldMk cId="1373600984" sldId="289"/>
            <ac:spMk id="57" creationId="{9BA1D7E5-9EF8-4A9D-A777-27E990C0D39A}"/>
          </ac:spMkLst>
        </pc:spChg>
        <pc:spChg chg="mod">
          <ac:chgData name="Marcus Rabe" userId="6b10fd8c-1af8-4ca2-a7e2-54dbfd77502c" providerId="ADAL" clId="{DE56D6A1-5ABA-4813-BE34-CC614342D400}" dt="2021-04-22T07:26:20.519" v="4656" actId="790"/>
          <ac:spMkLst>
            <pc:docMk/>
            <pc:sldMk cId="1373600984" sldId="289"/>
            <ac:spMk id="58" creationId="{DD88169D-3297-4010-8429-39EA7A56309F}"/>
          </ac:spMkLst>
        </pc:spChg>
        <pc:spChg chg="mod">
          <ac:chgData name="Marcus Rabe" userId="6b10fd8c-1af8-4ca2-a7e2-54dbfd77502c" providerId="ADAL" clId="{DE56D6A1-5ABA-4813-BE34-CC614342D400}" dt="2021-04-22T07:26:20.528" v="4657"/>
          <ac:spMkLst>
            <pc:docMk/>
            <pc:sldMk cId="1373600984" sldId="289"/>
            <ac:spMk id="60" creationId="{2D80B080-3794-4DBB-9232-279C75D3C083}"/>
          </ac:spMkLst>
        </pc:spChg>
        <pc:spChg chg="mod">
          <ac:chgData name="Marcus Rabe" userId="6b10fd8c-1af8-4ca2-a7e2-54dbfd77502c" providerId="ADAL" clId="{DE56D6A1-5ABA-4813-BE34-CC614342D400}" dt="2021-04-22T07:26:20.536" v="4658"/>
          <ac:spMkLst>
            <pc:docMk/>
            <pc:sldMk cId="1373600984" sldId="289"/>
            <ac:spMk id="61" creationId="{70E4739C-8281-4A8E-A710-D399781FEE5C}"/>
          </ac:spMkLst>
        </pc:spChg>
        <pc:spChg chg="mod">
          <ac:chgData name="Marcus Rabe" userId="6b10fd8c-1af8-4ca2-a7e2-54dbfd77502c" providerId="ADAL" clId="{DE56D6A1-5ABA-4813-BE34-CC614342D400}" dt="2021-04-22T07:26:20.547" v="4659" actId="790"/>
          <ac:spMkLst>
            <pc:docMk/>
            <pc:sldMk cId="1373600984" sldId="289"/>
            <ac:spMk id="62" creationId="{F6C2ABEF-2C4E-46A5-9BBF-C322AE324F89}"/>
          </ac:spMkLst>
        </pc:spChg>
        <pc:spChg chg="mod">
          <ac:chgData name="Marcus Rabe" userId="6b10fd8c-1af8-4ca2-a7e2-54dbfd77502c" providerId="ADAL" clId="{DE56D6A1-5ABA-4813-BE34-CC614342D400}" dt="2021-04-22T07:26:20.558" v="4660"/>
          <ac:spMkLst>
            <pc:docMk/>
            <pc:sldMk cId="1373600984" sldId="289"/>
            <ac:spMk id="68" creationId="{B8DB2BA2-43FC-44C4-9319-49FF683AC49B}"/>
          </ac:spMkLst>
        </pc:spChg>
        <pc:spChg chg="mod">
          <ac:chgData name="Marcus Rabe" userId="6b10fd8c-1af8-4ca2-a7e2-54dbfd77502c" providerId="ADAL" clId="{DE56D6A1-5ABA-4813-BE34-CC614342D400}" dt="2021-04-22T07:26:20.592" v="4661"/>
          <ac:spMkLst>
            <pc:docMk/>
            <pc:sldMk cId="1373600984" sldId="289"/>
            <ac:spMk id="70" creationId="{E83405CC-03B7-422C-90B1-1E93690A15A9}"/>
          </ac:spMkLst>
        </pc:spChg>
        <pc:spChg chg="mod">
          <ac:chgData name="Marcus Rabe" userId="6b10fd8c-1af8-4ca2-a7e2-54dbfd77502c" providerId="ADAL" clId="{DE56D6A1-5ABA-4813-BE34-CC614342D400}" dt="2021-04-22T07:26:20.617" v="4662"/>
          <ac:spMkLst>
            <pc:docMk/>
            <pc:sldMk cId="1373600984" sldId="289"/>
            <ac:spMk id="71" creationId="{4366690B-C664-4AE3-8DCE-B36A07A64E11}"/>
          </ac:spMkLst>
        </pc:spChg>
        <pc:spChg chg="mod">
          <ac:chgData name="Marcus Rabe" userId="6b10fd8c-1af8-4ca2-a7e2-54dbfd77502c" providerId="ADAL" clId="{DE56D6A1-5ABA-4813-BE34-CC614342D400}" dt="2021-04-22T07:26:20.640" v="4663"/>
          <ac:spMkLst>
            <pc:docMk/>
            <pc:sldMk cId="1373600984" sldId="289"/>
            <ac:spMk id="72" creationId="{AD699457-7034-4E5B-AAEA-CFC12F3A9BCB}"/>
          </ac:spMkLst>
        </pc:spChg>
        <pc:spChg chg="mod">
          <ac:chgData name="Marcus Rabe" userId="6b10fd8c-1af8-4ca2-a7e2-54dbfd77502c" providerId="ADAL" clId="{DE56D6A1-5ABA-4813-BE34-CC614342D400}" dt="2021-04-22T07:26:20.659" v="4664"/>
          <ac:spMkLst>
            <pc:docMk/>
            <pc:sldMk cId="1373600984" sldId="289"/>
            <ac:spMk id="73" creationId="{6BC60A9E-44A1-4428-8FC3-213FDBB3FDC9}"/>
          </ac:spMkLst>
        </pc:spChg>
        <pc:spChg chg="mod">
          <ac:chgData name="Marcus Rabe" userId="6b10fd8c-1af8-4ca2-a7e2-54dbfd77502c" providerId="ADAL" clId="{DE56D6A1-5ABA-4813-BE34-CC614342D400}" dt="2021-04-22T07:26:20.675" v="4665"/>
          <ac:spMkLst>
            <pc:docMk/>
            <pc:sldMk cId="1373600984" sldId="289"/>
            <ac:spMk id="74" creationId="{E981FD88-73EE-4562-943D-527B45169BF7}"/>
          </ac:spMkLst>
        </pc:spChg>
        <pc:spChg chg="mod">
          <ac:chgData name="Marcus Rabe" userId="6b10fd8c-1af8-4ca2-a7e2-54dbfd77502c" providerId="ADAL" clId="{DE56D6A1-5ABA-4813-BE34-CC614342D400}" dt="2021-04-22T07:26:20.741" v="4666"/>
          <ac:spMkLst>
            <pc:docMk/>
            <pc:sldMk cId="1373600984" sldId="289"/>
            <ac:spMk id="75" creationId="{84CEFFB3-57E9-4964-A886-B155E4569C00}"/>
          </ac:spMkLst>
        </pc:spChg>
      </pc:sldChg>
      <pc:sldChg chg="modSp mod">
        <pc:chgData name="Marcus Rabe" userId="6b10fd8c-1af8-4ca2-a7e2-54dbfd77502c" providerId="ADAL" clId="{DE56D6A1-5ABA-4813-BE34-CC614342D400}" dt="2021-04-22T07:26:20.271" v="4642" actId="790"/>
        <pc:sldMkLst>
          <pc:docMk/>
          <pc:sldMk cId="1580331401" sldId="290"/>
        </pc:sldMkLst>
        <pc:spChg chg="mod">
          <ac:chgData name="Marcus Rabe" userId="6b10fd8c-1af8-4ca2-a7e2-54dbfd77502c" providerId="ADAL" clId="{DE56D6A1-5ABA-4813-BE34-CC614342D400}" dt="2021-04-22T07:26:20.081" v="4632" actId="790"/>
          <ac:spMkLst>
            <pc:docMk/>
            <pc:sldMk cId="1580331401" sldId="290"/>
            <ac:spMk id="2" creationId="{F99F137D-5BE7-4FAF-9270-5BC8AF37526F}"/>
          </ac:spMkLst>
        </pc:spChg>
        <pc:spChg chg="mod">
          <ac:chgData name="Marcus Rabe" userId="6b10fd8c-1af8-4ca2-a7e2-54dbfd77502c" providerId="ADAL" clId="{DE56D6A1-5ABA-4813-BE34-CC614342D400}" dt="2021-04-22T07:26:20.090" v="4633" actId="790"/>
          <ac:spMkLst>
            <pc:docMk/>
            <pc:sldMk cId="1580331401" sldId="290"/>
            <ac:spMk id="4" creationId="{AFADA9F0-75A0-41FE-B599-52F887A5D1B1}"/>
          </ac:spMkLst>
        </pc:spChg>
        <pc:spChg chg="mod">
          <ac:chgData name="Marcus Rabe" userId="6b10fd8c-1af8-4ca2-a7e2-54dbfd77502c" providerId="ADAL" clId="{DE56D6A1-5ABA-4813-BE34-CC614342D400}" dt="2021-04-22T07:26:20.131" v="4634" actId="790"/>
          <ac:spMkLst>
            <pc:docMk/>
            <pc:sldMk cId="1580331401" sldId="290"/>
            <ac:spMk id="5" creationId="{D945839B-0654-4451-B8C3-04BC6792EE2F}"/>
          </ac:spMkLst>
        </pc:spChg>
        <pc:spChg chg="mod">
          <ac:chgData name="Marcus Rabe" userId="6b10fd8c-1af8-4ca2-a7e2-54dbfd77502c" providerId="ADAL" clId="{DE56D6A1-5ABA-4813-BE34-CC614342D400}" dt="2021-04-22T07:26:20.164" v="4635"/>
          <ac:spMkLst>
            <pc:docMk/>
            <pc:sldMk cId="1580331401" sldId="290"/>
            <ac:spMk id="7" creationId="{D408990A-9C34-4B81-AC4E-7C09CD7358B6}"/>
          </ac:spMkLst>
        </pc:spChg>
        <pc:spChg chg="mod">
          <ac:chgData name="Marcus Rabe" userId="6b10fd8c-1af8-4ca2-a7e2-54dbfd77502c" providerId="ADAL" clId="{DE56D6A1-5ABA-4813-BE34-CC614342D400}" dt="2021-04-22T07:26:20.192" v="4636" actId="790"/>
          <ac:spMkLst>
            <pc:docMk/>
            <pc:sldMk cId="1580331401" sldId="290"/>
            <ac:spMk id="10" creationId="{7B58A7C5-4842-4884-9D16-22FC42FA92E8}"/>
          </ac:spMkLst>
        </pc:spChg>
        <pc:spChg chg="mod">
          <ac:chgData name="Marcus Rabe" userId="6b10fd8c-1af8-4ca2-a7e2-54dbfd77502c" providerId="ADAL" clId="{DE56D6A1-5ABA-4813-BE34-CC614342D400}" dt="2021-04-22T07:26:20.247" v="4640" actId="790"/>
          <ac:spMkLst>
            <pc:docMk/>
            <pc:sldMk cId="1580331401" sldId="290"/>
            <ac:spMk id="18" creationId="{354AC1EC-1232-4B8C-A259-897224EEBDBB}"/>
          </ac:spMkLst>
        </pc:spChg>
        <pc:spChg chg="mod">
          <ac:chgData name="Marcus Rabe" userId="6b10fd8c-1af8-4ca2-a7e2-54dbfd77502c" providerId="ADAL" clId="{DE56D6A1-5ABA-4813-BE34-CC614342D400}" dt="2021-04-22T07:26:20.261" v="4641" actId="790"/>
          <ac:spMkLst>
            <pc:docMk/>
            <pc:sldMk cId="1580331401" sldId="290"/>
            <ac:spMk id="20" creationId="{B9095728-D641-4A06-B0F1-2DD9885BFD5A}"/>
          </ac:spMkLst>
        </pc:spChg>
        <pc:spChg chg="mod">
          <ac:chgData name="Marcus Rabe" userId="6b10fd8c-1af8-4ca2-a7e2-54dbfd77502c" providerId="ADAL" clId="{DE56D6A1-5ABA-4813-BE34-CC614342D400}" dt="2021-04-22T07:26:20.206" v="4637" actId="790"/>
          <ac:spMkLst>
            <pc:docMk/>
            <pc:sldMk cId="1580331401" sldId="290"/>
            <ac:spMk id="21" creationId="{9BE84FB7-385D-4878-ADF3-B1614ED1FCCF}"/>
          </ac:spMkLst>
        </pc:spChg>
        <pc:spChg chg="mod">
          <ac:chgData name="Marcus Rabe" userId="6b10fd8c-1af8-4ca2-a7e2-54dbfd77502c" providerId="ADAL" clId="{DE56D6A1-5ABA-4813-BE34-CC614342D400}" dt="2021-04-22T07:26:20.271" v="4642" actId="790"/>
          <ac:spMkLst>
            <pc:docMk/>
            <pc:sldMk cId="1580331401" sldId="290"/>
            <ac:spMk id="22" creationId="{1BF040BE-DA21-43EA-A32E-6C653E8D52E5}"/>
          </ac:spMkLst>
        </pc:spChg>
        <pc:spChg chg="mod">
          <ac:chgData name="Marcus Rabe" userId="6b10fd8c-1af8-4ca2-a7e2-54dbfd77502c" providerId="ADAL" clId="{DE56D6A1-5ABA-4813-BE34-CC614342D400}" dt="2021-04-22T07:26:20.217" v="4638" actId="790"/>
          <ac:spMkLst>
            <pc:docMk/>
            <pc:sldMk cId="1580331401" sldId="290"/>
            <ac:spMk id="31" creationId="{F99763CA-8963-44E0-80B5-2FF75A9A14C6}"/>
          </ac:spMkLst>
        </pc:spChg>
        <pc:spChg chg="mod">
          <ac:chgData name="Marcus Rabe" userId="6b10fd8c-1af8-4ca2-a7e2-54dbfd77502c" providerId="ADAL" clId="{DE56D6A1-5ABA-4813-BE34-CC614342D400}" dt="2021-04-22T07:26:20.233" v="4639" actId="790"/>
          <ac:spMkLst>
            <pc:docMk/>
            <pc:sldMk cId="1580331401" sldId="290"/>
            <ac:spMk id="33" creationId="{B62F99C4-5483-4F22-B3A9-1B954DCBD358}"/>
          </ac:spMkLst>
        </pc:spChg>
      </pc:sldChg>
      <pc:sldChg chg="modSp mod">
        <pc:chgData name="Marcus Rabe" userId="6b10fd8c-1af8-4ca2-a7e2-54dbfd77502c" providerId="ADAL" clId="{DE56D6A1-5ABA-4813-BE34-CC614342D400}" dt="2021-04-22T07:26:25.602" v="4968" actId="790"/>
        <pc:sldMkLst>
          <pc:docMk/>
          <pc:sldMk cId="1305017458" sldId="292"/>
        </pc:sldMkLst>
        <pc:spChg chg="mod">
          <ac:chgData name="Marcus Rabe" userId="6b10fd8c-1af8-4ca2-a7e2-54dbfd77502c" providerId="ADAL" clId="{DE56D6A1-5ABA-4813-BE34-CC614342D400}" dt="2021-04-22T07:26:24.926" v="4895" actId="790"/>
          <ac:spMkLst>
            <pc:docMk/>
            <pc:sldMk cId="1305017458" sldId="292"/>
            <ac:spMk id="2" creationId="{C8352A18-0815-483F-B4B8-83D65A49541E}"/>
          </ac:spMkLst>
        </pc:spChg>
        <pc:spChg chg="mod">
          <ac:chgData name="Marcus Rabe" userId="6b10fd8c-1af8-4ca2-a7e2-54dbfd77502c" providerId="ADAL" clId="{DE56D6A1-5ABA-4813-BE34-CC614342D400}" dt="2021-04-22T07:26:24.932" v="4896" actId="790"/>
          <ac:spMkLst>
            <pc:docMk/>
            <pc:sldMk cId="1305017458" sldId="292"/>
            <ac:spMk id="4" creationId="{D27A6874-50B6-4B12-8801-9D0FF823EE51}"/>
          </ac:spMkLst>
        </pc:spChg>
        <pc:spChg chg="mod">
          <ac:chgData name="Marcus Rabe" userId="6b10fd8c-1af8-4ca2-a7e2-54dbfd77502c" providerId="ADAL" clId="{DE56D6A1-5ABA-4813-BE34-CC614342D400}" dt="2021-04-22T07:26:24.946" v="4897" actId="790"/>
          <ac:spMkLst>
            <pc:docMk/>
            <pc:sldMk cId="1305017458" sldId="292"/>
            <ac:spMk id="5" creationId="{2F6B3112-D75E-48B2-A9B9-DD337D7DCF25}"/>
          </ac:spMkLst>
        </pc:spChg>
        <pc:spChg chg="mod">
          <ac:chgData name="Marcus Rabe" userId="6b10fd8c-1af8-4ca2-a7e2-54dbfd77502c" providerId="ADAL" clId="{DE56D6A1-5ABA-4813-BE34-CC614342D400}" dt="2021-04-22T07:26:24.973" v="4900" actId="790"/>
          <ac:spMkLst>
            <pc:docMk/>
            <pc:sldMk cId="1305017458" sldId="292"/>
            <ac:spMk id="10" creationId="{FCDF12A5-F8AC-4C29-808B-71F7B1C49B86}"/>
          </ac:spMkLst>
        </pc:spChg>
        <pc:spChg chg="mod">
          <ac:chgData name="Marcus Rabe" userId="6b10fd8c-1af8-4ca2-a7e2-54dbfd77502c" providerId="ADAL" clId="{DE56D6A1-5ABA-4813-BE34-CC614342D400}" dt="2021-04-22T07:26:24.953" v="4898" actId="790"/>
          <ac:spMkLst>
            <pc:docMk/>
            <pc:sldMk cId="1305017458" sldId="292"/>
            <ac:spMk id="12" creationId="{10571E12-21E5-4BDF-8F3A-6931C6E1AAC8}"/>
          </ac:spMkLst>
        </pc:spChg>
        <pc:spChg chg="mod">
          <ac:chgData name="Marcus Rabe" userId="6b10fd8c-1af8-4ca2-a7e2-54dbfd77502c" providerId="ADAL" clId="{DE56D6A1-5ABA-4813-BE34-CC614342D400}" dt="2021-04-22T07:26:24.978" v="4901" actId="790"/>
          <ac:spMkLst>
            <pc:docMk/>
            <pc:sldMk cId="1305017458" sldId="292"/>
            <ac:spMk id="19" creationId="{B69958D4-820F-45A9-8563-FA0304A1838C}"/>
          </ac:spMkLst>
        </pc:spChg>
        <pc:spChg chg="mod">
          <ac:chgData name="Marcus Rabe" userId="6b10fd8c-1af8-4ca2-a7e2-54dbfd77502c" providerId="ADAL" clId="{DE56D6A1-5ABA-4813-BE34-CC614342D400}" dt="2021-04-22T07:26:24.965" v="4899"/>
          <ac:spMkLst>
            <pc:docMk/>
            <pc:sldMk cId="1305017458" sldId="292"/>
            <ac:spMk id="21" creationId="{23865160-0D54-4402-9C6A-2B429BEDF6F5}"/>
          </ac:spMkLst>
        </pc:spChg>
        <pc:spChg chg="mod">
          <ac:chgData name="Marcus Rabe" userId="6b10fd8c-1af8-4ca2-a7e2-54dbfd77502c" providerId="ADAL" clId="{DE56D6A1-5ABA-4813-BE34-CC614342D400}" dt="2021-04-22T07:26:24.986" v="4902" actId="790"/>
          <ac:spMkLst>
            <pc:docMk/>
            <pc:sldMk cId="1305017458" sldId="292"/>
            <ac:spMk id="74" creationId="{36E39B11-9C2E-4966-8DBC-0DA04BDA86ED}"/>
          </ac:spMkLst>
        </pc:spChg>
        <pc:spChg chg="mod">
          <ac:chgData name="Marcus Rabe" userId="6b10fd8c-1af8-4ca2-a7e2-54dbfd77502c" providerId="ADAL" clId="{DE56D6A1-5ABA-4813-BE34-CC614342D400}" dt="2021-04-22T07:26:24.991" v="4903"/>
          <ac:spMkLst>
            <pc:docMk/>
            <pc:sldMk cId="1305017458" sldId="292"/>
            <ac:spMk id="84" creationId="{CCB2685F-6109-47CD-86E6-ABE6060F751A}"/>
          </ac:spMkLst>
        </pc:spChg>
        <pc:spChg chg="mod">
          <ac:chgData name="Marcus Rabe" userId="6b10fd8c-1af8-4ca2-a7e2-54dbfd77502c" providerId="ADAL" clId="{DE56D6A1-5ABA-4813-BE34-CC614342D400}" dt="2021-04-22T07:26:24.995" v="4904"/>
          <ac:spMkLst>
            <pc:docMk/>
            <pc:sldMk cId="1305017458" sldId="292"/>
            <ac:spMk id="85" creationId="{D90DBB38-0C74-4738-AE93-3A89049849A2}"/>
          </ac:spMkLst>
        </pc:spChg>
        <pc:spChg chg="mod">
          <ac:chgData name="Marcus Rabe" userId="6b10fd8c-1af8-4ca2-a7e2-54dbfd77502c" providerId="ADAL" clId="{DE56D6A1-5ABA-4813-BE34-CC614342D400}" dt="2021-04-22T07:26:25.008" v="4905" actId="790"/>
          <ac:spMkLst>
            <pc:docMk/>
            <pc:sldMk cId="1305017458" sldId="292"/>
            <ac:spMk id="94" creationId="{F5B40030-AAB7-4D4D-8274-BC356468964E}"/>
          </ac:spMkLst>
        </pc:spChg>
        <pc:spChg chg="mod">
          <ac:chgData name="Marcus Rabe" userId="6b10fd8c-1af8-4ca2-a7e2-54dbfd77502c" providerId="ADAL" clId="{DE56D6A1-5ABA-4813-BE34-CC614342D400}" dt="2021-04-22T07:26:25.024" v="4906"/>
          <ac:spMkLst>
            <pc:docMk/>
            <pc:sldMk cId="1305017458" sldId="292"/>
            <ac:spMk id="104" creationId="{6C7180CA-EAD6-4B4A-9C68-3D1E77C22202}"/>
          </ac:spMkLst>
        </pc:spChg>
        <pc:spChg chg="mod">
          <ac:chgData name="Marcus Rabe" userId="6b10fd8c-1af8-4ca2-a7e2-54dbfd77502c" providerId="ADAL" clId="{DE56D6A1-5ABA-4813-BE34-CC614342D400}" dt="2021-04-22T07:26:25.029" v="4907"/>
          <ac:spMkLst>
            <pc:docMk/>
            <pc:sldMk cId="1305017458" sldId="292"/>
            <ac:spMk id="105" creationId="{4945E43A-F367-4B44-8C32-0C2074151545}"/>
          </ac:spMkLst>
        </pc:spChg>
        <pc:spChg chg="mod">
          <ac:chgData name="Marcus Rabe" userId="6b10fd8c-1af8-4ca2-a7e2-54dbfd77502c" providerId="ADAL" clId="{DE56D6A1-5ABA-4813-BE34-CC614342D400}" dt="2021-04-22T07:26:25.593" v="4966" actId="790"/>
          <ac:spMkLst>
            <pc:docMk/>
            <pc:sldMk cId="1305017458" sldId="292"/>
            <ac:spMk id="109" creationId="{121906A5-F45D-4304-BAB9-904351610802}"/>
          </ac:spMkLst>
        </pc:spChg>
        <pc:spChg chg="mod">
          <ac:chgData name="Marcus Rabe" userId="6b10fd8c-1af8-4ca2-a7e2-54dbfd77502c" providerId="ADAL" clId="{DE56D6A1-5ABA-4813-BE34-CC614342D400}" dt="2021-04-22T07:26:25.597" v="4967" actId="790"/>
          <ac:spMkLst>
            <pc:docMk/>
            <pc:sldMk cId="1305017458" sldId="292"/>
            <ac:spMk id="110" creationId="{4909BF16-79EE-4E1B-BCB2-71F0A9AB2722}"/>
          </ac:spMkLst>
        </pc:spChg>
        <pc:spChg chg="mod">
          <ac:chgData name="Marcus Rabe" userId="6b10fd8c-1af8-4ca2-a7e2-54dbfd77502c" providerId="ADAL" clId="{DE56D6A1-5ABA-4813-BE34-CC614342D400}" dt="2021-04-22T07:26:25.602" v="4968" actId="790"/>
          <ac:spMkLst>
            <pc:docMk/>
            <pc:sldMk cId="1305017458" sldId="292"/>
            <ac:spMk id="111" creationId="{2DA04C72-40F4-46CA-9397-4B54BD877908}"/>
          </ac:spMkLst>
        </pc:spChg>
        <pc:spChg chg="mod">
          <ac:chgData name="Marcus Rabe" userId="6b10fd8c-1af8-4ca2-a7e2-54dbfd77502c" providerId="ADAL" clId="{DE56D6A1-5ABA-4813-BE34-CC614342D400}" dt="2021-04-22T07:26:25.035" v="4908"/>
          <ac:spMkLst>
            <pc:docMk/>
            <pc:sldMk cId="1305017458" sldId="292"/>
            <ac:spMk id="114" creationId="{1D52996F-111D-4BD4-8A90-E9F0AEE0D295}"/>
          </ac:spMkLst>
        </pc:spChg>
        <pc:spChg chg="mod">
          <ac:chgData name="Marcus Rabe" userId="6b10fd8c-1af8-4ca2-a7e2-54dbfd77502c" providerId="ADAL" clId="{DE56D6A1-5ABA-4813-BE34-CC614342D400}" dt="2021-04-22T07:26:25.043" v="4909"/>
          <ac:spMkLst>
            <pc:docMk/>
            <pc:sldMk cId="1305017458" sldId="292"/>
            <ac:spMk id="115" creationId="{4E3E63A4-DC3F-4D57-9199-2CE4CA696AD8}"/>
          </ac:spMkLst>
        </pc:spChg>
        <pc:spChg chg="mod">
          <ac:chgData name="Marcus Rabe" userId="6b10fd8c-1af8-4ca2-a7e2-54dbfd77502c" providerId="ADAL" clId="{DE56D6A1-5ABA-4813-BE34-CC614342D400}" dt="2021-04-22T07:26:25.053" v="4910" actId="790"/>
          <ac:spMkLst>
            <pc:docMk/>
            <pc:sldMk cId="1305017458" sldId="292"/>
            <ac:spMk id="124" creationId="{681EF93F-D99E-4E30-8311-188E61056340}"/>
          </ac:spMkLst>
        </pc:spChg>
        <pc:spChg chg="mod">
          <ac:chgData name="Marcus Rabe" userId="6b10fd8c-1af8-4ca2-a7e2-54dbfd77502c" providerId="ADAL" clId="{DE56D6A1-5ABA-4813-BE34-CC614342D400}" dt="2021-04-22T07:26:25.076" v="4911"/>
          <ac:spMkLst>
            <pc:docMk/>
            <pc:sldMk cId="1305017458" sldId="292"/>
            <ac:spMk id="157" creationId="{755490BD-E9C2-42E9-80A4-E8E15E16ABDA}"/>
          </ac:spMkLst>
        </pc:spChg>
        <pc:spChg chg="mod">
          <ac:chgData name="Marcus Rabe" userId="6b10fd8c-1af8-4ca2-a7e2-54dbfd77502c" providerId="ADAL" clId="{DE56D6A1-5ABA-4813-BE34-CC614342D400}" dt="2021-04-22T07:26:25.082" v="4912"/>
          <ac:spMkLst>
            <pc:docMk/>
            <pc:sldMk cId="1305017458" sldId="292"/>
            <ac:spMk id="158" creationId="{B7BAFF44-6E47-4884-B956-019302EFF482}"/>
          </ac:spMkLst>
        </pc:spChg>
        <pc:spChg chg="mod">
          <ac:chgData name="Marcus Rabe" userId="6b10fd8c-1af8-4ca2-a7e2-54dbfd77502c" providerId="ADAL" clId="{DE56D6A1-5ABA-4813-BE34-CC614342D400}" dt="2021-04-22T07:26:25.091" v="4913" actId="790"/>
          <ac:spMkLst>
            <pc:docMk/>
            <pc:sldMk cId="1305017458" sldId="292"/>
            <ac:spMk id="160" creationId="{AF44B730-23B8-4D0F-8EF1-D54C3B6880D1}"/>
          </ac:spMkLst>
        </pc:spChg>
        <pc:spChg chg="mod">
          <ac:chgData name="Marcus Rabe" userId="6b10fd8c-1af8-4ca2-a7e2-54dbfd77502c" providerId="ADAL" clId="{DE56D6A1-5ABA-4813-BE34-CC614342D400}" dt="2021-04-22T07:26:25.099" v="4914" actId="790"/>
          <ac:spMkLst>
            <pc:docMk/>
            <pc:sldMk cId="1305017458" sldId="292"/>
            <ac:spMk id="161" creationId="{BBD5E1D9-795E-45AC-B6E6-0D2CFB010445}"/>
          </ac:spMkLst>
        </pc:spChg>
        <pc:spChg chg="mod">
          <ac:chgData name="Marcus Rabe" userId="6b10fd8c-1af8-4ca2-a7e2-54dbfd77502c" providerId="ADAL" clId="{DE56D6A1-5ABA-4813-BE34-CC614342D400}" dt="2021-04-22T07:26:25.104" v="4915" actId="790"/>
          <ac:spMkLst>
            <pc:docMk/>
            <pc:sldMk cId="1305017458" sldId="292"/>
            <ac:spMk id="162" creationId="{B70735E7-637F-4934-B9E8-80D288B796F8}"/>
          </ac:spMkLst>
        </pc:spChg>
        <pc:spChg chg="mod">
          <ac:chgData name="Marcus Rabe" userId="6b10fd8c-1af8-4ca2-a7e2-54dbfd77502c" providerId="ADAL" clId="{DE56D6A1-5ABA-4813-BE34-CC614342D400}" dt="2021-04-22T07:26:25.115" v="4916"/>
          <ac:spMkLst>
            <pc:docMk/>
            <pc:sldMk cId="1305017458" sldId="292"/>
            <ac:spMk id="164" creationId="{0AA28700-7E79-40B3-B00E-36FBA50E5FDD}"/>
          </ac:spMkLst>
        </pc:spChg>
        <pc:spChg chg="mod">
          <ac:chgData name="Marcus Rabe" userId="6b10fd8c-1af8-4ca2-a7e2-54dbfd77502c" providerId="ADAL" clId="{DE56D6A1-5ABA-4813-BE34-CC614342D400}" dt="2021-04-22T07:26:25.132" v="4917"/>
          <ac:spMkLst>
            <pc:docMk/>
            <pc:sldMk cId="1305017458" sldId="292"/>
            <ac:spMk id="165" creationId="{FF98AEEB-A6C0-4367-B172-D0AA6C2FD752}"/>
          </ac:spMkLst>
        </pc:spChg>
        <pc:spChg chg="mod">
          <ac:chgData name="Marcus Rabe" userId="6b10fd8c-1af8-4ca2-a7e2-54dbfd77502c" providerId="ADAL" clId="{DE56D6A1-5ABA-4813-BE34-CC614342D400}" dt="2021-04-22T07:26:25.142" v="4918" actId="790"/>
          <ac:spMkLst>
            <pc:docMk/>
            <pc:sldMk cId="1305017458" sldId="292"/>
            <ac:spMk id="166" creationId="{5F8EFF95-DE28-4A7F-97EB-2827E17B186A}"/>
          </ac:spMkLst>
        </pc:spChg>
        <pc:spChg chg="mod">
          <ac:chgData name="Marcus Rabe" userId="6b10fd8c-1af8-4ca2-a7e2-54dbfd77502c" providerId="ADAL" clId="{DE56D6A1-5ABA-4813-BE34-CC614342D400}" dt="2021-04-22T07:26:25.148" v="4919"/>
          <ac:spMkLst>
            <pc:docMk/>
            <pc:sldMk cId="1305017458" sldId="292"/>
            <ac:spMk id="168" creationId="{263E4EB2-6A66-4B17-A000-588D46FFD27A}"/>
          </ac:spMkLst>
        </pc:spChg>
        <pc:spChg chg="mod">
          <ac:chgData name="Marcus Rabe" userId="6b10fd8c-1af8-4ca2-a7e2-54dbfd77502c" providerId="ADAL" clId="{DE56D6A1-5ABA-4813-BE34-CC614342D400}" dt="2021-04-22T07:26:25.153" v="4920"/>
          <ac:spMkLst>
            <pc:docMk/>
            <pc:sldMk cId="1305017458" sldId="292"/>
            <ac:spMk id="169" creationId="{48763F61-CC18-4C24-A5B0-4838E7D2BB9A}"/>
          </ac:spMkLst>
        </pc:spChg>
        <pc:spChg chg="mod">
          <ac:chgData name="Marcus Rabe" userId="6b10fd8c-1af8-4ca2-a7e2-54dbfd77502c" providerId="ADAL" clId="{DE56D6A1-5ABA-4813-BE34-CC614342D400}" dt="2021-04-22T07:26:25.162" v="4921"/>
          <ac:spMkLst>
            <pc:docMk/>
            <pc:sldMk cId="1305017458" sldId="292"/>
            <ac:spMk id="171" creationId="{733517D6-EE39-4059-B04E-ECEA0AD1DDD6}"/>
          </ac:spMkLst>
        </pc:spChg>
        <pc:spChg chg="mod">
          <ac:chgData name="Marcus Rabe" userId="6b10fd8c-1af8-4ca2-a7e2-54dbfd77502c" providerId="ADAL" clId="{DE56D6A1-5ABA-4813-BE34-CC614342D400}" dt="2021-04-22T07:26:25.167" v="4922"/>
          <ac:spMkLst>
            <pc:docMk/>
            <pc:sldMk cId="1305017458" sldId="292"/>
            <ac:spMk id="172" creationId="{988AC266-4CB8-4144-9532-B2AD12380CFF}"/>
          </ac:spMkLst>
        </pc:spChg>
        <pc:spChg chg="mod">
          <ac:chgData name="Marcus Rabe" userId="6b10fd8c-1af8-4ca2-a7e2-54dbfd77502c" providerId="ADAL" clId="{DE56D6A1-5ABA-4813-BE34-CC614342D400}" dt="2021-04-22T07:26:25.175" v="4923" actId="790"/>
          <ac:spMkLst>
            <pc:docMk/>
            <pc:sldMk cId="1305017458" sldId="292"/>
            <ac:spMk id="173" creationId="{F5AFF59C-F6B2-438A-8E0B-E652792973D0}"/>
          </ac:spMkLst>
        </pc:spChg>
        <pc:spChg chg="mod">
          <ac:chgData name="Marcus Rabe" userId="6b10fd8c-1af8-4ca2-a7e2-54dbfd77502c" providerId="ADAL" clId="{DE56D6A1-5ABA-4813-BE34-CC614342D400}" dt="2021-04-22T07:26:25.179" v="4924"/>
          <ac:spMkLst>
            <pc:docMk/>
            <pc:sldMk cId="1305017458" sldId="292"/>
            <ac:spMk id="175" creationId="{E39F71DE-4295-438D-A15B-E89659BED7D5}"/>
          </ac:spMkLst>
        </pc:spChg>
        <pc:spChg chg="mod">
          <ac:chgData name="Marcus Rabe" userId="6b10fd8c-1af8-4ca2-a7e2-54dbfd77502c" providerId="ADAL" clId="{DE56D6A1-5ABA-4813-BE34-CC614342D400}" dt="2021-04-22T07:26:25.183" v="4925"/>
          <ac:spMkLst>
            <pc:docMk/>
            <pc:sldMk cId="1305017458" sldId="292"/>
            <ac:spMk id="176" creationId="{07CA56AA-3F67-4550-8E43-3FED9389EAFC}"/>
          </ac:spMkLst>
        </pc:spChg>
        <pc:spChg chg="mod">
          <ac:chgData name="Marcus Rabe" userId="6b10fd8c-1af8-4ca2-a7e2-54dbfd77502c" providerId="ADAL" clId="{DE56D6A1-5ABA-4813-BE34-CC614342D400}" dt="2021-04-22T07:26:25.198" v="4926"/>
          <ac:spMkLst>
            <pc:docMk/>
            <pc:sldMk cId="1305017458" sldId="292"/>
            <ac:spMk id="184" creationId="{97E4C659-54C8-4228-B705-76A8EDB74C0E}"/>
          </ac:spMkLst>
        </pc:spChg>
        <pc:spChg chg="mod">
          <ac:chgData name="Marcus Rabe" userId="6b10fd8c-1af8-4ca2-a7e2-54dbfd77502c" providerId="ADAL" clId="{DE56D6A1-5ABA-4813-BE34-CC614342D400}" dt="2021-04-22T07:26:25.209" v="4927"/>
          <ac:spMkLst>
            <pc:docMk/>
            <pc:sldMk cId="1305017458" sldId="292"/>
            <ac:spMk id="185" creationId="{51F22F7C-30B9-4447-8074-46171D9D7407}"/>
          </ac:spMkLst>
        </pc:spChg>
        <pc:spChg chg="mod">
          <ac:chgData name="Marcus Rabe" userId="6b10fd8c-1af8-4ca2-a7e2-54dbfd77502c" providerId="ADAL" clId="{DE56D6A1-5ABA-4813-BE34-CC614342D400}" dt="2021-04-22T07:26:25.218" v="4928"/>
          <ac:spMkLst>
            <pc:docMk/>
            <pc:sldMk cId="1305017458" sldId="292"/>
            <ac:spMk id="186" creationId="{8C1898D9-4418-48D5-B253-F001B55FCC2B}"/>
          </ac:spMkLst>
        </pc:spChg>
        <pc:spChg chg="mod">
          <ac:chgData name="Marcus Rabe" userId="6b10fd8c-1af8-4ca2-a7e2-54dbfd77502c" providerId="ADAL" clId="{DE56D6A1-5ABA-4813-BE34-CC614342D400}" dt="2021-04-22T07:26:25.226" v="4929"/>
          <ac:spMkLst>
            <pc:docMk/>
            <pc:sldMk cId="1305017458" sldId="292"/>
            <ac:spMk id="187" creationId="{F4A9E888-232B-41ED-9F51-1EF7440F0F9B}"/>
          </ac:spMkLst>
        </pc:spChg>
        <pc:spChg chg="mod">
          <ac:chgData name="Marcus Rabe" userId="6b10fd8c-1af8-4ca2-a7e2-54dbfd77502c" providerId="ADAL" clId="{DE56D6A1-5ABA-4813-BE34-CC614342D400}" dt="2021-04-22T07:26:25.233" v="4930"/>
          <ac:spMkLst>
            <pc:docMk/>
            <pc:sldMk cId="1305017458" sldId="292"/>
            <ac:spMk id="188" creationId="{37BE6DE8-B99D-444E-829B-4CDEEAECE343}"/>
          </ac:spMkLst>
        </pc:spChg>
        <pc:spChg chg="mod">
          <ac:chgData name="Marcus Rabe" userId="6b10fd8c-1af8-4ca2-a7e2-54dbfd77502c" providerId="ADAL" clId="{DE56D6A1-5ABA-4813-BE34-CC614342D400}" dt="2021-04-22T07:26:25.242" v="4931"/>
          <ac:spMkLst>
            <pc:docMk/>
            <pc:sldMk cId="1305017458" sldId="292"/>
            <ac:spMk id="189" creationId="{B3A32B36-E872-43D4-B85D-CB05987F21A7}"/>
          </ac:spMkLst>
        </pc:spChg>
        <pc:spChg chg="mod">
          <ac:chgData name="Marcus Rabe" userId="6b10fd8c-1af8-4ca2-a7e2-54dbfd77502c" providerId="ADAL" clId="{DE56D6A1-5ABA-4813-BE34-CC614342D400}" dt="2021-04-22T07:26:25.250" v="4932"/>
          <ac:spMkLst>
            <pc:docMk/>
            <pc:sldMk cId="1305017458" sldId="292"/>
            <ac:spMk id="190" creationId="{92A61130-E971-4873-9FA5-B7C1127087AF}"/>
          </ac:spMkLst>
        </pc:spChg>
        <pc:spChg chg="mod">
          <ac:chgData name="Marcus Rabe" userId="6b10fd8c-1af8-4ca2-a7e2-54dbfd77502c" providerId="ADAL" clId="{DE56D6A1-5ABA-4813-BE34-CC614342D400}" dt="2021-04-22T07:26:25.260" v="4933"/>
          <ac:spMkLst>
            <pc:docMk/>
            <pc:sldMk cId="1305017458" sldId="292"/>
            <ac:spMk id="191" creationId="{419E10EF-4EA3-4FA1-B4A5-71778D341E9A}"/>
          </ac:spMkLst>
        </pc:spChg>
        <pc:spChg chg="mod">
          <ac:chgData name="Marcus Rabe" userId="6b10fd8c-1af8-4ca2-a7e2-54dbfd77502c" providerId="ADAL" clId="{DE56D6A1-5ABA-4813-BE34-CC614342D400}" dt="2021-04-22T07:26:25.268" v="4934"/>
          <ac:spMkLst>
            <pc:docMk/>
            <pc:sldMk cId="1305017458" sldId="292"/>
            <ac:spMk id="192" creationId="{EF1E10A0-46DA-4999-BDB2-9C778D74F86B}"/>
          </ac:spMkLst>
        </pc:spChg>
        <pc:spChg chg="mod">
          <ac:chgData name="Marcus Rabe" userId="6b10fd8c-1af8-4ca2-a7e2-54dbfd77502c" providerId="ADAL" clId="{DE56D6A1-5ABA-4813-BE34-CC614342D400}" dt="2021-04-22T07:26:25.278" v="4935"/>
          <ac:spMkLst>
            <pc:docMk/>
            <pc:sldMk cId="1305017458" sldId="292"/>
            <ac:spMk id="194" creationId="{D3772E3F-3C50-46B2-8254-E60A2BD133BD}"/>
          </ac:spMkLst>
        </pc:spChg>
        <pc:spChg chg="mod">
          <ac:chgData name="Marcus Rabe" userId="6b10fd8c-1af8-4ca2-a7e2-54dbfd77502c" providerId="ADAL" clId="{DE56D6A1-5ABA-4813-BE34-CC614342D400}" dt="2021-04-22T07:26:25.287" v="4936"/>
          <ac:spMkLst>
            <pc:docMk/>
            <pc:sldMk cId="1305017458" sldId="292"/>
            <ac:spMk id="195" creationId="{054B33E5-43C0-4345-AEFC-F8F21B1B7FCD}"/>
          </ac:spMkLst>
        </pc:spChg>
        <pc:spChg chg="mod">
          <ac:chgData name="Marcus Rabe" userId="6b10fd8c-1af8-4ca2-a7e2-54dbfd77502c" providerId="ADAL" clId="{DE56D6A1-5ABA-4813-BE34-CC614342D400}" dt="2021-04-22T07:26:25.294" v="4937"/>
          <ac:spMkLst>
            <pc:docMk/>
            <pc:sldMk cId="1305017458" sldId="292"/>
            <ac:spMk id="196" creationId="{9EBE5E9B-34B7-42D8-9856-5A48A99291EB}"/>
          </ac:spMkLst>
        </pc:spChg>
        <pc:spChg chg="mod">
          <ac:chgData name="Marcus Rabe" userId="6b10fd8c-1af8-4ca2-a7e2-54dbfd77502c" providerId="ADAL" clId="{DE56D6A1-5ABA-4813-BE34-CC614342D400}" dt="2021-04-22T07:26:25.305" v="4938"/>
          <ac:spMkLst>
            <pc:docMk/>
            <pc:sldMk cId="1305017458" sldId="292"/>
            <ac:spMk id="197" creationId="{3EB47EE5-7ADA-4EEF-B5C8-ED622E545DC4}"/>
          </ac:spMkLst>
        </pc:spChg>
        <pc:spChg chg="mod">
          <ac:chgData name="Marcus Rabe" userId="6b10fd8c-1af8-4ca2-a7e2-54dbfd77502c" providerId="ADAL" clId="{DE56D6A1-5ABA-4813-BE34-CC614342D400}" dt="2021-04-22T07:26:25.315" v="4939"/>
          <ac:spMkLst>
            <pc:docMk/>
            <pc:sldMk cId="1305017458" sldId="292"/>
            <ac:spMk id="198" creationId="{76049233-482C-474A-B967-1C5F11712520}"/>
          </ac:spMkLst>
        </pc:spChg>
        <pc:spChg chg="mod">
          <ac:chgData name="Marcus Rabe" userId="6b10fd8c-1af8-4ca2-a7e2-54dbfd77502c" providerId="ADAL" clId="{DE56D6A1-5ABA-4813-BE34-CC614342D400}" dt="2021-04-22T07:26:25.324" v="4940"/>
          <ac:spMkLst>
            <pc:docMk/>
            <pc:sldMk cId="1305017458" sldId="292"/>
            <ac:spMk id="199" creationId="{A58785A6-60BF-4502-8A54-935940EDA5A0}"/>
          </ac:spMkLst>
        </pc:spChg>
        <pc:spChg chg="mod">
          <ac:chgData name="Marcus Rabe" userId="6b10fd8c-1af8-4ca2-a7e2-54dbfd77502c" providerId="ADAL" clId="{DE56D6A1-5ABA-4813-BE34-CC614342D400}" dt="2021-04-22T07:26:25.337" v="4941"/>
          <ac:spMkLst>
            <pc:docMk/>
            <pc:sldMk cId="1305017458" sldId="292"/>
            <ac:spMk id="225" creationId="{CF6032AE-31EA-4445-9F2B-6AB2BCC86692}"/>
          </ac:spMkLst>
        </pc:spChg>
        <pc:spChg chg="mod">
          <ac:chgData name="Marcus Rabe" userId="6b10fd8c-1af8-4ca2-a7e2-54dbfd77502c" providerId="ADAL" clId="{DE56D6A1-5ABA-4813-BE34-CC614342D400}" dt="2021-04-22T07:26:25.345" v="4942"/>
          <ac:spMkLst>
            <pc:docMk/>
            <pc:sldMk cId="1305017458" sldId="292"/>
            <ac:spMk id="226" creationId="{CB629E80-7D67-42AD-8028-92D3119358D2}"/>
          </ac:spMkLst>
        </pc:spChg>
        <pc:spChg chg="mod">
          <ac:chgData name="Marcus Rabe" userId="6b10fd8c-1af8-4ca2-a7e2-54dbfd77502c" providerId="ADAL" clId="{DE56D6A1-5ABA-4813-BE34-CC614342D400}" dt="2021-04-22T07:26:25.353" v="4943"/>
          <ac:spMkLst>
            <pc:docMk/>
            <pc:sldMk cId="1305017458" sldId="292"/>
            <ac:spMk id="227" creationId="{E8A7E261-447E-4D80-9D3B-4F74FF3392D4}"/>
          </ac:spMkLst>
        </pc:spChg>
        <pc:spChg chg="mod">
          <ac:chgData name="Marcus Rabe" userId="6b10fd8c-1af8-4ca2-a7e2-54dbfd77502c" providerId="ADAL" clId="{DE56D6A1-5ABA-4813-BE34-CC614342D400}" dt="2021-04-22T07:26:25.361" v="4944"/>
          <ac:spMkLst>
            <pc:docMk/>
            <pc:sldMk cId="1305017458" sldId="292"/>
            <ac:spMk id="228" creationId="{EA82A625-291E-4B25-A640-8480EE309238}"/>
          </ac:spMkLst>
        </pc:spChg>
        <pc:spChg chg="mod">
          <ac:chgData name="Marcus Rabe" userId="6b10fd8c-1af8-4ca2-a7e2-54dbfd77502c" providerId="ADAL" clId="{DE56D6A1-5ABA-4813-BE34-CC614342D400}" dt="2021-04-22T07:26:25.371" v="4945"/>
          <ac:spMkLst>
            <pc:docMk/>
            <pc:sldMk cId="1305017458" sldId="292"/>
            <ac:spMk id="229" creationId="{A7FBAA56-8B58-4F72-AD66-C0C7664A06EA}"/>
          </ac:spMkLst>
        </pc:spChg>
        <pc:spChg chg="mod">
          <ac:chgData name="Marcus Rabe" userId="6b10fd8c-1af8-4ca2-a7e2-54dbfd77502c" providerId="ADAL" clId="{DE56D6A1-5ABA-4813-BE34-CC614342D400}" dt="2021-04-22T07:26:25.383" v="4946"/>
          <ac:spMkLst>
            <pc:docMk/>
            <pc:sldMk cId="1305017458" sldId="292"/>
            <ac:spMk id="230" creationId="{27E6E025-B3C1-49DC-A039-28193FA497F3}"/>
          </ac:spMkLst>
        </pc:spChg>
        <pc:spChg chg="mod">
          <ac:chgData name="Marcus Rabe" userId="6b10fd8c-1af8-4ca2-a7e2-54dbfd77502c" providerId="ADAL" clId="{DE56D6A1-5ABA-4813-BE34-CC614342D400}" dt="2021-04-22T07:26:25.394" v="4947"/>
          <ac:spMkLst>
            <pc:docMk/>
            <pc:sldMk cId="1305017458" sldId="292"/>
            <ac:spMk id="231" creationId="{767B2D99-37A8-45A7-A2B5-4DAADFEC0289}"/>
          </ac:spMkLst>
        </pc:spChg>
        <pc:spChg chg="mod">
          <ac:chgData name="Marcus Rabe" userId="6b10fd8c-1af8-4ca2-a7e2-54dbfd77502c" providerId="ADAL" clId="{DE56D6A1-5ABA-4813-BE34-CC614342D400}" dt="2021-04-22T07:26:25.404" v="4948"/>
          <ac:spMkLst>
            <pc:docMk/>
            <pc:sldMk cId="1305017458" sldId="292"/>
            <ac:spMk id="232" creationId="{0D4D074F-5708-472C-9AD7-A0088A2B3091}"/>
          </ac:spMkLst>
        </pc:spChg>
        <pc:spChg chg="mod">
          <ac:chgData name="Marcus Rabe" userId="6b10fd8c-1af8-4ca2-a7e2-54dbfd77502c" providerId="ADAL" clId="{DE56D6A1-5ABA-4813-BE34-CC614342D400}" dt="2021-04-22T07:26:25.420" v="4949"/>
          <ac:spMkLst>
            <pc:docMk/>
            <pc:sldMk cId="1305017458" sldId="292"/>
            <ac:spMk id="233" creationId="{9B2B19A2-D2BC-4F3A-ADCB-881EB92E4B55}"/>
          </ac:spMkLst>
        </pc:spChg>
        <pc:spChg chg="mod">
          <ac:chgData name="Marcus Rabe" userId="6b10fd8c-1af8-4ca2-a7e2-54dbfd77502c" providerId="ADAL" clId="{DE56D6A1-5ABA-4813-BE34-CC614342D400}" dt="2021-04-22T07:26:25.430" v="4950"/>
          <ac:spMkLst>
            <pc:docMk/>
            <pc:sldMk cId="1305017458" sldId="292"/>
            <ac:spMk id="234" creationId="{B079F090-6859-4337-B113-08125D24A905}"/>
          </ac:spMkLst>
        </pc:spChg>
        <pc:spChg chg="mod">
          <ac:chgData name="Marcus Rabe" userId="6b10fd8c-1af8-4ca2-a7e2-54dbfd77502c" providerId="ADAL" clId="{DE56D6A1-5ABA-4813-BE34-CC614342D400}" dt="2021-04-22T07:26:25.440" v="4951"/>
          <ac:spMkLst>
            <pc:docMk/>
            <pc:sldMk cId="1305017458" sldId="292"/>
            <ac:spMk id="235" creationId="{DAB15032-ADB4-42C7-93B1-2B3E348D0AE0}"/>
          </ac:spMkLst>
        </pc:spChg>
        <pc:spChg chg="mod">
          <ac:chgData name="Marcus Rabe" userId="6b10fd8c-1af8-4ca2-a7e2-54dbfd77502c" providerId="ADAL" clId="{DE56D6A1-5ABA-4813-BE34-CC614342D400}" dt="2021-04-22T07:26:25.449" v="4952"/>
          <ac:spMkLst>
            <pc:docMk/>
            <pc:sldMk cId="1305017458" sldId="292"/>
            <ac:spMk id="236" creationId="{DA02A95E-253B-404D-A079-24CCB889ED09}"/>
          </ac:spMkLst>
        </pc:spChg>
        <pc:spChg chg="mod">
          <ac:chgData name="Marcus Rabe" userId="6b10fd8c-1af8-4ca2-a7e2-54dbfd77502c" providerId="ADAL" clId="{DE56D6A1-5ABA-4813-BE34-CC614342D400}" dt="2021-04-22T07:26:25.464" v="4953"/>
          <ac:spMkLst>
            <pc:docMk/>
            <pc:sldMk cId="1305017458" sldId="292"/>
            <ac:spMk id="237" creationId="{4E0F22F1-2D7C-461B-9B93-2DA20DAD6728}"/>
          </ac:spMkLst>
        </pc:spChg>
        <pc:spChg chg="mod">
          <ac:chgData name="Marcus Rabe" userId="6b10fd8c-1af8-4ca2-a7e2-54dbfd77502c" providerId="ADAL" clId="{DE56D6A1-5ABA-4813-BE34-CC614342D400}" dt="2021-04-22T07:26:25.473" v="4954"/>
          <ac:spMkLst>
            <pc:docMk/>
            <pc:sldMk cId="1305017458" sldId="292"/>
            <ac:spMk id="238" creationId="{1B3E693A-41F2-40E1-B272-091B8032830E}"/>
          </ac:spMkLst>
        </pc:spChg>
        <pc:spChg chg="mod">
          <ac:chgData name="Marcus Rabe" userId="6b10fd8c-1af8-4ca2-a7e2-54dbfd77502c" providerId="ADAL" clId="{DE56D6A1-5ABA-4813-BE34-CC614342D400}" dt="2021-04-22T07:26:25.481" v="4955"/>
          <ac:spMkLst>
            <pc:docMk/>
            <pc:sldMk cId="1305017458" sldId="292"/>
            <ac:spMk id="239" creationId="{EA6788F9-86E0-4FB5-8955-44DF37AD784D}"/>
          </ac:spMkLst>
        </pc:spChg>
        <pc:spChg chg="mod">
          <ac:chgData name="Marcus Rabe" userId="6b10fd8c-1af8-4ca2-a7e2-54dbfd77502c" providerId="ADAL" clId="{DE56D6A1-5ABA-4813-BE34-CC614342D400}" dt="2021-04-22T07:26:25.493" v="4956"/>
          <ac:spMkLst>
            <pc:docMk/>
            <pc:sldMk cId="1305017458" sldId="292"/>
            <ac:spMk id="240" creationId="{B23C6106-ED09-4340-8424-7DF8FE8480C7}"/>
          </ac:spMkLst>
        </pc:spChg>
        <pc:spChg chg="mod">
          <ac:chgData name="Marcus Rabe" userId="6b10fd8c-1af8-4ca2-a7e2-54dbfd77502c" providerId="ADAL" clId="{DE56D6A1-5ABA-4813-BE34-CC614342D400}" dt="2021-04-22T07:26:25.498" v="4957" actId="790"/>
          <ac:spMkLst>
            <pc:docMk/>
            <pc:sldMk cId="1305017458" sldId="292"/>
            <ac:spMk id="257" creationId="{60AEDD6A-6957-428D-BB27-051E53B6DB8F}"/>
          </ac:spMkLst>
        </pc:spChg>
        <pc:spChg chg="mod">
          <ac:chgData name="Marcus Rabe" userId="6b10fd8c-1af8-4ca2-a7e2-54dbfd77502c" providerId="ADAL" clId="{DE56D6A1-5ABA-4813-BE34-CC614342D400}" dt="2021-04-22T07:26:25.512" v="4958"/>
          <ac:spMkLst>
            <pc:docMk/>
            <pc:sldMk cId="1305017458" sldId="292"/>
            <ac:spMk id="258" creationId="{A82B45BC-9CE4-4BB2-8258-38EFAD70697E}"/>
          </ac:spMkLst>
        </pc:spChg>
        <pc:spChg chg="mod">
          <ac:chgData name="Marcus Rabe" userId="6b10fd8c-1af8-4ca2-a7e2-54dbfd77502c" providerId="ADAL" clId="{DE56D6A1-5ABA-4813-BE34-CC614342D400}" dt="2021-04-22T07:26:25.524" v="4959"/>
          <ac:spMkLst>
            <pc:docMk/>
            <pc:sldMk cId="1305017458" sldId="292"/>
            <ac:spMk id="259" creationId="{A2B95803-0030-4D65-BBC6-8CE236D0B4ED}"/>
          </ac:spMkLst>
        </pc:spChg>
        <pc:spChg chg="mod">
          <ac:chgData name="Marcus Rabe" userId="6b10fd8c-1af8-4ca2-a7e2-54dbfd77502c" providerId="ADAL" clId="{DE56D6A1-5ABA-4813-BE34-CC614342D400}" dt="2021-04-22T07:26:25.532" v="4960"/>
          <ac:spMkLst>
            <pc:docMk/>
            <pc:sldMk cId="1305017458" sldId="292"/>
            <ac:spMk id="260" creationId="{C4A449C6-0041-415E-9CF4-22656A1CB3C9}"/>
          </ac:spMkLst>
        </pc:spChg>
        <pc:spChg chg="mod">
          <ac:chgData name="Marcus Rabe" userId="6b10fd8c-1af8-4ca2-a7e2-54dbfd77502c" providerId="ADAL" clId="{DE56D6A1-5ABA-4813-BE34-CC614342D400}" dt="2021-04-22T07:26:25.540" v="4961"/>
          <ac:spMkLst>
            <pc:docMk/>
            <pc:sldMk cId="1305017458" sldId="292"/>
            <ac:spMk id="261" creationId="{8CE6C546-5F74-442D-A02B-E1DC8DE4F14E}"/>
          </ac:spMkLst>
        </pc:spChg>
        <pc:spChg chg="mod">
          <ac:chgData name="Marcus Rabe" userId="6b10fd8c-1af8-4ca2-a7e2-54dbfd77502c" providerId="ADAL" clId="{DE56D6A1-5ABA-4813-BE34-CC614342D400}" dt="2021-04-22T07:26:25.547" v="4962"/>
          <ac:spMkLst>
            <pc:docMk/>
            <pc:sldMk cId="1305017458" sldId="292"/>
            <ac:spMk id="262" creationId="{ACE41970-BAB6-4BAD-B1BE-DFED2A6B1CEB}"/>
          </ac:spMkLst>
        </pc:spChg>
        <pc:spChg chg="mod">
          <ac:chgData name="Marcus Rabe" userId="6b10fd8c-1af8-4ca2-a7e2-54dbfd77502c" providerId="ADAL" clId="{DE56D6A1-5ABA-4813-BE34-CC614342D400}" dt="2021-04-22T07:26:25.561" v="4963"/>
          <ac:spMkLst>
            <pc:docMk/>
            <pc:sldMk cId="1305017458" sldId="292"/>
            <ac:spMk id="263" creationId="{C63F5095-745E-4E23-9F0C-26BF487EF4EB}"/>
          </ac:spMkLst>
        </pc:spChg>
        <pc:spChg chg="mod">
          <ac:chgData name="Marcus Rabe" userId="6b10fd8c-1af8-4ca2-a7e2-54dbfd77502c" providerId="ADAL" clId="{DE56D6A1-5ABA-4813-BE34-CC614342D400}" dt="2021-04-22T07:26:25.571" v="4964"/>
          <ac:spMkLst>
            <pc:docMk/>
            <pc:sldMk cId="1305017458" sldId="292"/>
            <ac:spMk id="264" creationId="{D6333386-6760-468E-8C3C-88936B82314F}"/>
          </ac:spMkLst>
        </pc:spChg>
        <pc:spChg chg="mod">
          <ac:chgData name="Marcus Rabe" userId="6b10fd8c-1af8-4ca2-a7e2-54dbfd77502c" providerId="ADAL" clId="{DE56D6A1-5ABA-4813-BE34-CC614342D400}" dt="2021-04-22T07:26:25.588" v="4965"/>
          <ac:spMkLst>
            <pc:docMk/>
            <pc:sldMk cId="1305017458" sldId="292"/>
            <ac:spMk id="265" creationId="{F00B32D9-5566-40EE-9E5F-5303018D6705}"/>
          </ac:spMkLst>
        </pc:spChg>
      </pc:sldChg>
      <pc:sldChg chg="modSp mod">
        <pc:chgData name="Marcus Rabe" userId="6b10fd8c-1af8-4ca2-a7e2-54dbfd77502c" providerId="ADAL" clId="{DE56D6A1-5ABA-4813-BE34-CC614342D400}" dt="2021-04-22T07:26:21.275" v="4690" actId="790"/>
        <pc:sldMkLst>
          <pc:docMk/>
          <pc:sldMk cId="1129038323" sldId="293"/>
        </pc:sldMkLst>
        <pc:spChg chg="mod">
          <ac:chgData name="Marcus Rabe" userId="6b10fd8c-1af8-4ca2-a7e2-54dbfd77502c" providerId="ADAL" clId="{DE56D6A1-5ABA-4813-BE34-CC614342D400}" dt="2021-04-22T07:26:20.910" v="4675" actId="790"/>
          <ac:spMkLst>
            <pc:docMk/>
            <pc:sldMk cId="1129038323" sldId="293"/>
            <ac:spMk id="2" creationId="{F99F137D-5BE7-4FAF-9270-5BC8AF37526F}"/>
          </ac:spMkLst>
        </pc:spChg>
        <pc:spChg chg="mod">
          <ac:chgData name="Marcus Rabe" userId="6b10fd8c-1af8-4ca2-a7e2-54dbfd77502c" providerId="ADAL" clId="{DE56D6A1-5ABA-4813-BE34-CC614342D400}" dt="2021-04-22T07:26:20.847" v="4671"/>
          <ac:spMkLst>
            <pc:docMk/>
            <pc:sldMk cId="1129038323" sldId="293"/>
            <ac:spMk id="3" creationId="{F362B417-CD73-41CB-B44E-63C3F05D74D0}"/>
          </ac:spMkLst>
        </pc:spChg>
        <pc:spChg chg="mod">
          <ac:chgData name="Marcus Rabe" userId="6b10fd8c-1af8-4ca2-a7e2-54dbfd77502c" providerId="ADAL" clId="{DE56D6A1-5ABA-4813-BE34-CC614342D400}" dt="2021-04-22T07:26:20.916" v="4676" actId="790"/>
          <ac:spMkLst>
            <pc:docMk/>
            <pc:sldMk cId="1129038323" sldId="293"/>
            <ac:spMk id="4" creationId="{AFADA9F0-75A0-41FE-B599-52F887A5D1B1}"/>
          </ac:spMkLst>
        </pc:spChg>
        <pc:spChg chg="mod">
          <ac:chgData name="Marcus Rabe" userId="6b10fd8c-1af8-4ca2-a7e2-54dbfd77502c" providerId="ADAL" clId="{DE56D6A1-5ABA-4813-BE34-CC614342D400}" dt="2021-04-22T07:26:20.923" v="4677" actId="790"/>
          <ac:spMkLst>
            <pc:docMk/>
            <pc:sldMk cId="1129038323" sldId="293"/>
            <ac:spMk id="5" creationId="{D945839B-0654-4451-B8C3-04BC6792EE2F}"/>
          </ac:spMkLst>
        </pc:spChg>
        <pc:spChg chg="mod">
          <ac:chgData name="Marcus Rabe" userId="6b10fd8c-1af8-4ca2-a7e2-54dbfd77502c" providerId="ADAL" clId="{DE56D6A1-5ABA-4813-BE34-CC614342D400}" dt="2021-04-22T07:26:20.931" v="4678" actId="790"/>
          <ac:spMkLst>
            <pc:docMk/>
            <pc:sldMk cId="1129038323" sldId="293"/>
            <ac:spMk id="7" creationId="{D408990A-9C34-4B81-AC4E-7C09CD7358B6}"/>
          </ac:spMkLst>
        </pc:spChg>
        <pc:spChg chg="mod">
          <ac:chgData name="Marcus Rabe" userId="6b10fd8c-1af8-4ca2-a7e2-54dbfd77502c" providerId="ADAL" clId="{DE56D6A1-5ABA-4813-BE34-CC614342D400}" dt="2021-04-22T07:26:20.790" v="4670" actId="790"/>
          <ac:spMkLst>
            <pc:docMk/>
            <pc:sldMk cId="1129038323" sldId="293"/>
            <ac:spMk id="8" creationId="{554854FB-A785-430B-9E86-CD580CFB585F}"/>
          </ac:spMkLst>
        </pc:spChg>
        <pc:spChg chg="mod">
          <ac:chgData name="Marcus Rabe" userId="6b10fd8c-1af8-4ca2-a7e2-54dbfd77502c" providerId="ADAL" clId="{DE56D6A1-5ABA-4813-BE34-CC614342D400}" dt="2021-04-22T07:26:20.940" v="4679" actId="790"/>
          <ac:spMkLst>
            <pc:docMk/>
            <pc:sldMk cId="1129038323" sldId="293"/>
            <ac:spMk id="10" creationId="{7B58A7C5-4842-4884-9D16-22FC42FA92E8}"/>
          </ac:spMkLst>
        </pc:spChg>
        <pc:spChg chg="mod">
          <ac:chgData name="Marcus Rabe" userId="6b10fd8c-1af8-4ca2-a7e2-54dbfd77502c" providerId="ADAL" clId="{DE56D6A1-5ABA-4813-BE34-CC614342D400}" dt="2021-04-22T07:26:20.967" v="4680" actId="790"/>
          <ac:spMkLst>
            <pc:docMk/>
            <pc:sldMk cId="1129038323" sldId="293"/>
            <ac:spMk id="11" creationId="{D04E88E6-BB3C-4C1D-86B2-C5EE39D6C152}"/>
          </ac:spMkLst>
        </pc:spChg>
        <pc:spChg chg="mod">
          <ac:chgData name="Marcus Rabe" userId="6b10fd8c-1af8-4ca2-a7e2-54dbfd77502c" providerId="ADAL" clId="{DE56D6A1-5ABA-4813-BE34-CC614342D400}" dt="2021-04-22T07:26:20.979" v="4681" actId="790"/>
          <ac:spMkLst>
            <pc:docMk/>
            <pc:sldMk cId="1129038323" sldId="293"/>
            <ac:spMk id="12" creationId="{2AAB86A9-3771-4E0E-BD5A-7D0840670FFD}"/>
          </ac:spMkLst>
        </pc:spChg>
        <pc:spChg chg="mod">
          <ac:chgData name="Marcus Rabe" userId="6b10fd8c-1af8-4ca2-a7e2-54dbfd77502c" providerId="ADAL" clId="{DE56D6A1-5ABA-4813-BE34-CC614342D400}" dt="2021-04-22T07:26:20.854" v="4672"/>
          <ac:spMkLst>
            <pc:docMk/>
            <pc:sldMk cId="1129038323" sldId="293"/>
            <ac:spMk id="16" creationId="{60A6932C-642E-4C4B-BE20-F3DF4F55248B}"/>
          </ac:spMkLst>
        </pc:spChg>
        <pc:spChg chg="mod">
          <ac:chgData name="Marcus Rabe" userId="6b10fd8c-1af8-4ca2-a7e2-54dbfd77502c" providerId="ADAL" clId="{DE56D6A1-5ABA-4813-BE34-CC614342D400}" dt="2021-04-22T07:26:20.900" v="4674"/>
          <ac:spMkLst>
            <pc:docMk/>
            <pc:sldMk cId="1129038323" sldId="293"/>
            <ac:spMk id="20" creationId="{1E0FE3D9-236E-46B9-8E33-6E246871B051}"/>
          </ac:spMkLst>
        </pc:spChg>
        <pc:spChg chg="mod">
          <ac:chgData name="Marcus Rabe" userId="6b10fd8c-1af8-4ca2-a7e2-54dbfd77502c" providerId="ADAL" clId="{DE56D6A1-5ABA-4813-BE34-CC614342D400}" dt="2021-04-22T07:26:21.002" v="4682" actId="790"/>
          <ac:spMkLst>
            <pc:docMk/>
            <pc:sldMk cId="1129038323" sldId="293"/>
            <ac:spMk id="21" creationId="{9BE84FB7-385D-4878-ADF3-B1614ED1FCCF}"/>
          </ac:spMkLst>
        </pc:spChg>
        <pc:spChg chg="mod">
          <ac:chgData name="Marcus Rabe" userId="6b10fd8c-1af8-4ca2-a7e2-54dbfd77502c" providerId="ADAL" clId="{DE56D6A1-5ABA-4813-BE34-CC614342D400}" dt="2021-04-22T07:26:21.019" v="4683" actId="790"/>
          <ac:spMkLst>
            <pc:docMk/>
            <pc:sldMk cId="1129038323" sldId="293"/>
            <ac:spMk id="22" creationId="{232BB2E7-B858-40D7-AD2A-4B2D0B5BF3B2}"/>
          </ac:spMkLst>
        </pc:spChg>
        <pc:spChg chg="mod">
          <ac:chgData name="Marcus Rabe" userId="6b10fd8c-1af8-4ca2-a7e2-54dbfd77502c" providerId="ADAL" clId="{DE56D6A1-5ABA-4813-BE34-CC614342D400}" dt="2021-04-22T07:26:21.033" v="4684" actId="790"/>
          <ac:spMkLst>
            <pc:docMk/>
            <pc:sldMk cId="1129038323" sldId="293"/>
            <ac:spMk id="23" creationId="{8EB58CD5-E3DA-4E78-93DD-4D3C5E141F03}"/>
          </ac:spMkLst>
        </pc:spChg>
        <pc:spChg chg="mod">
          <ac:chgData name="Marcus Rabe" userId="6b10fd8c-1af8-4ca2-a7e2-54dbfd77502c" providerId="ADAL" clId="{DE56D6A1-5ABA-4813-BE34-CC614342D400}" dt="2021-04-22T07:26:21.053" v="4685" actId="790"/>
          <ac:spMkLst>
            <pc:docMk/>
            <pc:sldMk cId="1129038323" sldId="293"/>
            <ac:spMk id="31" creationId="{F99763CA-8963-44E0-80B5-2FF75A9A14C6}"/>
          </ac:spMkLst>
        </pc:spChg>
        <pc:spChg chg="mod">
          <ac:chgData name="Marcus Rabe" userId="6b10fd8c-1af8-4ca2-a7e2-54dbfd77502c" providerId="ADAL" clId="{DE56D6A1-5ABA-4813-BE34-CC614342D400}" dt="2021-04-22T07:26:21.245" v="4688" actId="790"/>
          <ac:spMkLst>
            <pc:docMk/>
            <pc:sldMk cId="1129038323" sldId="293"/>
            <ac:spMk id="34" creationId="{758DC22D-D72B-4CA9-BA49-823E084736D3}"/>
          </ac:spMkLst>
        </pc:spChg>
        <pc:spChg chg="mod">
          <ac:chgData name="Marcus Rabe" userId="6b10fd8c-1af8-4ca2-a7e2-54dbfd77502c" providerId="ADAL" clId="{DE56D6A1-5ABA-4813-BE34-CC614342D400}" dt="2021-04-22T07:26:21.264" v="4689" actId="790"/>
          <ac:spMkLst>
            <pc:docMk/>
            <pc:sldMk cId="1129038323" sldId="293"/>
            <ac:spMk id="35" creationId="{13A97D16-5170-4D73-AE5D-DF400B588F42}"/>
          </ac:spMkLst>
        </pc:spChg>
        <pc:spChg chg="mod">
          <ac:chgData name="Marcus Rabe" userId="6b10fd8c-1af8-4ca2-a7e2-54dbfd77502c" providerId="ADAL" clId="{DE56D6A1-5ABA-4813-BE34-CC614342D400}" dt="2021-04-22T07:26:21.275" v="4690" actId="790"/>
          <ac:spMkLst>
            <pc:docMk/>
            <pc:sldMk cId="1129038323" sldId="293"/>
            <ac:spMk id="36" creationId="{0F8D7E4F-3097-40F1-BC29-19A997CD0824}"/>
          </ac:spMkLst>
        </pc:spChg>
        <pc:spChg chg="mod">
          <ac:chgData name="Marcus Rabe" userId="6b10fd8c-1af8-4ca2-a7e2-54dbfd77502c" providerId="ADAL" clId="{DE56D6A1-5ABA-4813-BE34-CC614342D400}" dt="2021-04-22T07:26:20.873" v="4673" actId="790"/>
          <ac:spMkLst>
            <pc:docMk/>
            <pc:sldMk cId="1129038323" sldId="293"/>
            <ac:spMk id="38" creationId="{CBA816E0-940F-469B-97DB-94EB111E7A99}"/>
          </ac:spMkLst>
        </pc:spChg>
        <pc:spChg chg="mod">
          <ac:chgData name="Marcus Rabe" userId="6b10fd8c-1af8-4ca2-a7e2-54dbfd77502c" providerId="ADAL" clId="{DE56D6A1-5ABA-4813-BE34-CC614342D400}" dt="2021-04-22T07:26:21.128" v="4686"/>
          <ac:spMkLst>
            <pc:docMk/>
            <pc:sldMk cId="1129038323" sldId="293"/>
            <ac:spMk id="53" creationId="{7EA1C025-5A89-4219-AFE7-0E278A96E9F7}"/>
          </ac:spMkLst>
        </pc:spChg>
        <pc:spChg chg="mod">
          <ac:chgData name="Marcus Rabe" userId="6b10fd8c-1af8-4ca2-a7e2-54dbfd77502c" providerId="ADAL" clId="{DE56D6A1-5ABA-4813-BE34-CC614342D400}" dt="2021-04-22T07:26:21.230" v="4687"/>
          <ac:spMkLst>
            <pc:docMk/>
            <pc:sldMk cId="1129038323" sldId="293"/>
            <ac:spMk id="57" creationId="{9BA1D7E5-9EF8-4A9D-A777-27E990C0D39A}"/>
          </ac:spMkLst>
        </pc:spChg>
      </pc:sldChg>
      <pc:sldChg chg="modSp mod">
        <pc:chgData name="Marcus Rabe" userId="6b10fd8c-1af8-4ca2-a7e2-54dbfd77502c" providerId="ADAL" clId="{DE56D6A1-5ABA-4813-BE34-CC614342D400}" dt="2021-04-25T12:19:40.601" v="11659" actId="20577"/>
        <pc:sldMkLst>
          <pc:docMk/>
          <pc:sldMk cId="3786791646" sldId="294"/>
        </pc:sldMkLst>
        <pc:spChg chg="mod">
          <ac:chgData name="Marcus Rabe" userId="6b10fd8c-1af8-4ca2-a7e2-54dbfd77502c" providerId="ADAL" clId="{DE56D6A1-5ABA-4813-BE34-CC614342D400}" dt="2021-04-22T07:26:21.290" v="4691" actId="790"/>
          <ac:spMkLst>
            <pc:docMk/>
            <pc:sldMk cId="3786791646" sldId="294"/>
            <ac:spMk id="2" creationId="{F99F137D-5BE7-4FAF-9270-5BC8AF37526F}"/>
          </ac:spMkLst>
        </pc:spChg>
        <pc:spChg chg="mod">
          <ac:chgData name="Marcus Rabe" userId="6b10fd8c-1af8-4ca2-a7e2-54dbfd77502c" providerId="ADAL" clId="{DE56D6A1-5ABA-4813-BE34-CC614342D400}" dt="2021-04-22T07:26:21.296" v="4692" actId="790"/>
          <ac:spMkLst>
            <pc:docMk/>
            <pc:sldMk cId="3786791646" sldId="294"/>
            <ac:spMk id="4" creationId="{AFADA9F0-75A0-41FE-B599-52F887A5D1B1}"/>
          </ac:spMkLst>
        </pc:spChg>
        <pc:spChg chg="mod">
          <ac:chgData name="Marcus Rabe" userId="6b10fd8c-1af8-4ca2-a7e2-54dbfd77502c" providerId="ADAL" clId="{DE56D6A1-5ABA-4813-BE34-CC614342D400}" dt="2021-04-22T07:26:21.306" v="4693" actId="790"/>
          <ac:spMkLst>
            <pc:docMk/>
            <pc:sldMk cId="3786791646" sldId="294"/>
            <ac:spMk id="5" creationId="{D945839B-0654-4451-B8C3-04BC6792EE2F}"/>
          </ac:spMkLst>
        </pc:spChg>
        <pc:spChg chg="mod">
          <ac:chgData name="Marcus Rabe" userId="6b10fd8c-1af8-4ca2-a7e2-54dbfd77502c" providerId="ADAL" clId="{DE56D6A1-5ABA-4813-BE34-CC614342D400}" dt="2021-04-25T12:19:40.601" v="11659" actId="20577"/>
          <ac:spMkLst>
            <pc:docMk/>
            <pc:sldMk cId="3786791646" sldId="294"/>
            <ac:spMk id="36" creationId="{02799440-798A-4BE8-A6AD-A1EF741D769B}"/>
          </ac:spMkLst>
        </pc:spChg>
        <pc:spChg chg="mod">
          <ac:chgData name="Marcus Rabe" userId="6b10fd8c-1af8-4ca2-a7e2-54dbfd77502c" providerId="ADAL" clId="{DE56D6A1-5ABA-4813-BE34-CC614342D400}" dt="2021-04-25T12:19:40.601" v="11659" actId="20577"/>
          <ac:spMkLst>
            <pc:docMk/>
            <pc:sldMk cId="3786791646" sldId="294"/>
            <ac:spMk id="38" creationId="{8BFD5F64-FE0E-4561-B667-16E99E00C86E}"/>
          </ac:spMkLst>
        </pc:spChg>
        <pc:spChg chg="mod">
          <ac:chgData name="Marcus Rabe" userId="6b10fd8c-1af8-4ca2-a7e2-54dbfd77502c" providerId="ADAL" clId="{DE56D6A1-5ABA-4813-BE34-CC614342D400}" dt="2021-04-25T12:19:40.601" v="11659" actId="20577"/>
          <ac:spMkLst>
            <pc:docMk/>
            <pc:sldMk cId="3786791646" sldId="294"/>
            <ac:spMk id="39" creationId="{DC8FB6F3-9F38-412E-BE35-A26A73F8221F}"/>
          </ac:spMkLst>
        </pc:spChg>
        <pc:spChg chg="mod">
          <ac:chgData name="Marcus Rabe" userId="6b10fd8c-1af8-4ca2-a7e2-54dbfd77502c" providerId="ADAL" clId="{DE56D6A1-5ABA-4813-BE34-CC614342D400}" dt="2021-04-25T12:19:40.601" v="11659" actId="20577"/>
          <ac:spMkLst>
            <pc:docMk/>
            <pc:sldMk cId="3786791646" sldId="294"/>
            <ac:spMk id="40" creationId="{D609635C-BF1E-4F00-A9E1-FB61A7E02F9B}"/>
          </ac:spMkLst>
        </pc:spChg>
        <pc:spChg chg="mod">
          <ac:chgData name="Marcus Rabe" userId="6b10fd8c-1af8-4ca2-a7e2-54dbfd77502c" providerId="ADAL" clId="{DE56D6A1-5ABA-4813-BE34-CC614342D400}" dt="2021-04-25T12:19:40.601" v="11659" actId="20577"/>
          <ac:spMkLst>
            <pc:docMk/>
            <pc:sldMk cId="3786791646" sldId="294"/>
            <ac:spMk id="43" creationId="{779C6CC4-4694-4332-AFFC-676E2665F1A6}"/>
          </ac:spMkLst>
        </pc:spChg>
        <pc:spChg chg="mod">
          <ac:chgData name="Marcus Rabe" userId="6b10fd8c-1af8-4ca2-a7e2-54dbfd77502c" providerId="ADAL" clId="{DE56D6A1-5ABA-4813-BE34-CC614342D400}" dt="2021-04-25T12:19:40.601" v="11659" actId="20577"/>
          <ac:spMkLst>
            <pc:docMk/>
            <pc:sldMk cId="3786791646" sldId="294"/>
            <ac:spMk id="46" creationId="{25F2446D-D693-4E04-9146-B39A59432A40}"/>
          </ac:spMkLst>
        </pc:spChg>
        <pc:spChg chg="mod">
          <ac:chgData name="Marcus Rabe" userId="6b10fd8c-1af8-4ca2-a7e2-54dbfd77502c" providerId="ADAL" clId="{DE56D6A1-5ABA-4813-BE34-CC614342D400}" dt="2021-04-25T12:19:40.601" v="11659" actId="20577"/>
          <ac:spMkLst>
            <pc:docMk/>
            <pc:sldMk cId="3786791646" sldId="294"/>
            <ac:spMk id="47" creationId="{59D270F8-61CB-478B-AEE1-B42B63E6DF3B}"/>
          </ac:spMkLst>
        </pc:spChg>
        <pc:spChg chg="mod">
          <ac:chgData name="Marcus Rabe" userId="6b10fd8c-1af8-4ca2-a7e2-54dbfd77502c" providerId="ADAL" clId="{DE56D6A1-5ABA-4813-BE34-CC614342D400}" dt="2021-04-25T12:19:40.601" v="11659" actId="20577"/>
          <ac:spMkLst>
            <pc:docMk/>
            <pc:sldMk cId="3786791646" sldId="294"/>
            <ac:spMk id="48" creationId="{52678606-B93F-4955-B52A-0140C1E0ECDA}"/>
          </ac:spMkLst>
        </pc:spChg>
        <pc:spChg chg="mod">
          <ac:chgData name="Marcus Rabe" userId="6b10fd8c-1af8-4ca2-a7e2-54dbfd77502c" providerId="ADAL" clId="{DE56D6A1-5ABA-4813-BE34-CC614342D400}" dt="2021-04-25T12:19:40.601" v="11659" actId="20577"/>
          <ac:spMkLst>
            <pc:docMk/>
            <pc:sldMk cId="3786791646" sldId="294"/>
            <ac:spMk id="49" creationId="{40156107-871E-497B-BF94-8F8EB99FB7B3}"/>
          </ac:spMkLst>
        </pc:spChg>
        <pc:spChg chg="mod">
          <ac:chgData name="Marcus Rabe" userId="6b10fd8c-1af8-4ca2-a7e2-54dbfd77502c" providerId="ADAL" clId="{DE56D6A1-5ABA-4813-BE34-CC614342D400}" dt="2021-04-22T07:26:21.486" v="4695"/>
          <ac:spMkLst>
            <pc:docMk/>
            <pc:sldMk cId="3786791646" sldId="294"/>
            <ac:spMk id="50" creationId="{3BD966BC-6CC7-4F0B-8F5E-12C5F3E6DF95}"/>
          </ac:spMkLst>
        </pc:spChg>
        <pc:spChg chg="mod">
          <ac:chgData name="Marcus Rabe" userId="6b10fd8c-1af8-4ca2-a7e2-54dbfd77502c" providerId="ADAL" clId="{DE56D6A1-5ABA-4813-BE34-CC614342D400}" dt="2021-04-22T07:26:21.699" v="4705"/>
          <ac:spMkLst>
            <pc:docMk/>
            <pc:sldMk cId="3786791646" sldId="294"/>
            <ac:spMk id="51" creationId="{90B11EDD-48FC-4187-B7A6-5732D4A800DC}"/>
          </ac:spMkLst>
        </pc:spChg>
        <pc:spChg chg="mod">
          <ac:chgData name="Marcus Rabe" userId="6b10fd8c-1af8-4ca2-a7e2-54dbfd77502c" providerId="ADAL" clId="{DE56D6A1-5ABA-4813-BE34-CC614342D400}" dt="2021-04-25T12:19:40.601" v="11659" actId="20577"/>
          <ac:spMkLst>
            <pc:docMk/>
            <pc:sldMk cId="3786791646" sldId="294"/>
            <ac:spMk id="52" creationId="{428DF3C5-FEF7-4707-B51A-00B83C36D5B6}"/>
          </ac:spMkLst>
        </pc:spChg>
        <pc:spChg chg="mod">
          <ac:chgData name="Marcus Rabe" userId="6b10fd8c-1af8-4ca2-a7e2-54dbfd77502c" providerId="ADAL" clId="{DE56D6A1-5ABA-4813-BE34-CC614342D400}" dt="2021-04-22T07:26:22.034" v="4718" actId="790"/>
          <ac:spMkLst>
            <pc:docMk/>
            <pc:sldMk cId="3786791646" sldId="294"/>
            <ac:spMk id="53" creationId="{7E8F02B7-C492-4FDE-9224-CAB0F60718B1}"/>
          </ac:spMkLst>
        </pc:spChg>
        <pc:spChg chg="mod">
          <ac:chgData name="Marcus Rabe" userId="6b10fd8c-1af8-4ca2-a7e2-54dbfd77502c" providerId="ADAL" clId="{DE56D6A1-5ABA-4813-BE34-CC614342D400}" dt="2021-04-22T07:26:22.047" v="4719" actId="790"/>
          <ac:spMkLst>
            <pc:docMk/>
            <pc:sldMk cId="3786791646" sldId="294"/>
            <ac:spMk id="54" creationId="{B04C0E46-46D9-4A4B-B1FE-AA800420FCF2}"/>
          </ac:spMkLst>
        </pc:spChg>
        <pc:spChg chg="mod">
          <ac:chgData name="Marcus Rabe" userId="6b10fd8c-1af8-4ca2-a7e2-54dbfd77502c" providerId="ADAL" clId="{DE56D6A1-5ABA-4813-BE34-CC614342D400}" dt="2021-04-22T07:26:21.962" v="4716"/>
          <ac:spMkLst>
            <pc:docMk/>
            <pc:sldMk cId="3786791646" sldId="294"/>
            <ac:spMk id="55" creationId="{EE6E35C8-733B-4192-86EE-8550C19AEC70}"/>
          </ac:spMkLst>
        </pc:spChg>
        <pc:spChg chg="mod">
          <ac:chgData name="Marcus Rabe" userId="6b10fd8c-1af8-4ca2-a7e2-54dbfd77502c" providerId="ADAL" clId="{DE56D6A1-5ABA-4813-BE34-CC614342D400}" dt="2021-04-22T07:26:22.016" v="4717"/>
          <ac:spMkLst>
            <pc:docMk/>
            <pc:sldMk cId="3786791646" sldId="294"/>
            <ac:spMk id="56" creationId="{B8F82EDA-801E-4272-95AD-DF4E9413197A}"/>
          </ac:spMkLst>
        </pc:spChg>
        <pc:spChg chg="mod">
          <ac:chgData name="Marcus Rabe" userId="6b10fd8c-1af8-4ca2-a7e2-54dbfd77502c" providerId="ADAL" clId="{DE56D6A1-5ABA-4813-BE34-CC614342D400}" dt="2021-04-22T07:26:22.058" v="4720" actId="790"/>
          <ac:spMkLst>
            <pc:docMk/>
            <pc:sldMk cId="3786791646" sldId="294"/>
            <ac:spMk id="57" creationId="{C5A786C5-BE2C-4E0D-A656-3B8F66A24226}"/>
          </ac:spMkLst>
        </pc:spChg>
        <pc:spChg chg="mod">
          <ac:chgData name="Marcus Rabe" userId="6b10fd8c-1af8-4ca2-a7e2-54dbfd77502c" providerId="ADAL" clId="{DE56D6A1-5ABA-4813-BE34-CC614342D400}" dt="2021-04-22T07:26:21.495" v="4696" actId="790"/>
          <ac:spMkLst>
            <pc:docMk/>
            <pc:sldMk cId="3786791646" sldId="294"/>
            <ac:spMk id="58" creationId="{DD88169D-3297-4010-8429-39EA7A56309F}"/>
          </ac:spMkLst>
        </pc:spChg>
        <pc:spChg chg="mod">
          <ac:chgData name="Marcus Rabe" userId="6b10fd8c-1af8-4ca2-a7e2-54dbfd77502c" providerId="ADAL" clId="{DE56D6A1-5ABA-4813-BE34-CC614342D400}" dt="2021-04-22T07:26:21.512" v="4697"/>
          <ac:spMkLst>
            <pc:docMk/>
            <pc:sldMk cId="3786791646" sldId="294"/>
            <ac:spMk id="60" creationId="{2D80B080-3794-4DBB-9232-279C75D3C083}"/>
          </ac:spMkLst>
        </pc:spChg>
        <pc:spChg chg="mod">
          <ac:chgData name="Marcus Rabe" userId="6b10fd8c-1af8-4ca2-a7e2-54dbfd77502c" providerId="ADAL" clId="{DE56D6A1-5ABA-4813-BE34-CC614342D400}" dt="2021-04-22T07:26:21.519" v="4698"/>
          <ac:spMkLst>
            <pc:docMk/>
            <pc:sldMk cId="3786791646" sldId="294"/>
            <ac:spMk id="61" creationId="{70E4739C-8281-4A8E-A710-D399781FEE5C}"/>
          </ac:spMkLst>
        </pc:spChg>
        <pc:spChg chg="mod">
          <ac:chgData name="Marcus Rabe" userId="6b10fd8c-1af8-4ca2-a7e2-54dbfd77502c" providerId="ADAL" clId="{DE56D6A1-5ABA-4813-BE34-CC614342D400}" dt="2021-04-22T07:26:21.528" v="4699" actId="790"/>
          <ac:spMkLst>
            <pc:docMk/>
            <pc:sldMk cId="3786791646" sldId="294"/>
            <ac:spMk id="62" creationId="{F6C2ABEF-2C4E-46A5-9BBF-C322AE324F89}"/>
          </ac:spMkLst>
        </pc:spChg>
        <pc:spChg chg="mod">
          <ac:chgData name="Marcus Rabe" userId="6b10fd8c-1af8-4ca2-a7e2-54dbfd77502c" providerId="ADAL" clId="{DE56D6A1-5ABA-4813-BE34-CC614342D400}" dt="2021-04-22T07:26:21.541" v="4700"/>
          <ac:spMkLst>
            <pc:docMk/>
            <pc:sldMk cId="3786791646" sldId="294"/>
            <ac:spMk id="68" creationId="{B8DB2BA2-43FC-44C4-9319-49FF683AC49B}"/>
          </ac:spMkLst>
        </pc:spChg>
        <pc:spChg chg="mod">
          <ac:chgData name="Marcus Rabe" userId="6b10fd8c-1af8-4ca2-a7e2-54dbfd77502c" providerId="ADAL" clId="{DE56D6A1-5ABA-4813-BE34-CC614342D400}" dt="2021-04-22T07:26:21.565" v="4701"/>
          <ac:spMkLst>
            <pc:docMk/>
            <pc:sldMk cId="3786791646" sldId="294"/>
            <ac:spMk id="71" creationId="{4366690B-C664-4AE3-8DCE-B36A07A64E11}"/>
          </ac:spMkLst>
        </pc:spChg>
        <pc:spChg chg="mod">
          <ac:chgData name="Marcus Rabe" userId="6b10fd8c-1af8-4ca2-a7e2-54dbfd77502c" providerId="ADAL" clId="{DE56D6A1-5ABA-4813-BE34-CC614342D400}" dt="2021-04-22T07:26:21.590" v="4702"/>
          <ac:spMkLst>
            <pc:docMk/>
            <pc:sldMk cId="3786791646" sldId="294"/>
            <ac:spMk id="72" creationId="{AD699457-7034-4E5B-AAEA-CFC12F3A9BCB}"/>
          </ac:spMkLst>
        </pc:spChg>
        <pc:spChg chg="mod">
          <ac:chgData name="Marcus Rabe" userId="6b10fd8c-1af8-4ca2-a7e2-54dbfd77502c" providerId="ADAL" clId="{DE56D6A1-5ABA-4813-BE34-CC614342D400}" dt="2021-04-22T07:26:21.613" v="4703"/>
          <ac:spMkLst>
            <pc:docMk/>
            <pc:sldMk cId="3786791646" sldId="294"/>
            <ac:spMk id="73" creationId="{6BC60A9E-44A1-4428-8FC3-213FDBB3FDC9}"/>
          </ac:spMkLst>
        </pc:spChg>
        <pc:spChg chg="mod">
          <ac:chgData name="Marcus Rabe" userId="6b10fd8c-1af8-4ca2-a7e2-54dbfd77502c" providerId="ADAL" clId="{DE56D6A1-5ABA-4813-BE34-CC614342D400}" dt="2021-04-22T07:26:21.638" v="4704"/>
          <ac:spMkLst>
            <pc:docMk/>
            <pc:sldMk cId="3786791646" sldId="294"/>
            <ac:spMk id="74" creationId="{E981FD88-73EE-4562-943D-527B45169BF7}"/>
          </ac:spMkLst>
        </pc:spChg>
        <pc:spChg chg="mod">
          <ac:chgData name="Marcus Rabe" userId="6b10fd8c-1af8-4ca2-a7e2-54dbfd77502c" providerId="ADAL" clId="{DE56D6A1-5ABA-4813-BE34-CC614342D400}" dt="2021-04-22T07:26:21.389" v="4694"/>
          <ac:spMkLst>
            <pc:docMk/>
            <pc:sldMk cId="3786791646" sldId="294"/>
            <ac:spMk id="75" creationId="{84CEFFB3-57E9-4964-A886-B155E4569C00}"/>
          </ac:spMkLst>
        </pc:spChg>
        <pc:grpChg chg="mod">
          <ac:chgData name="Marcus Rabe" userId="6b10fd8c-1af8-4ca2-a7e2-54dbfd77502c" providerId="ADAL" clId="{DE56D6A1-5ABA-4813-BE34-CC614342D400}" dt="2021-04-25T12:19:40.601" v="11659" actId="20577"/>
          <ac:grpSpMkLst>
            <pc:docMk/>
            <pc:sldMk cId="3786791646" sldId="294"/>
            <ac:grpSpMk id="14" creationId="{D2A938AD-B278-4F0E-A4C6-E2B0AB9CBEA9}"/>
          </ac:grpSpMkLst>
        </pc:grpChg>
        <pc:cxnChg chg="mod">
          <ac:chgData name="Marcus Rabe" userId="6b10fd8c-1af8-4ca2-a7e2-54dbfd77502c" providerId="ADAL" clId="{DE56D6A1-5ABA-4813-BE34-CC614342D400}" dt="2021-04-25T12:19:40.601" v="11659" actId="20577"/>
          <ac:cxnSpMkLst>
            <pc:docMk/>
            <pc:sldMk cId="3786791646" sldId="294"/>
            <ac:cxnSpMk id="37" creationId="{E506D7EC-26C6-4EA0-9733-3A0D035A9360}"/>
          </ac:cxnSpMkLst>
        </pc:cxnChg>
        <pc:cxnChg chg="mod">
          <ac:chgData name="Marcus Rabe" userId="6b10fd8c-1af8-4ca2-a7e2-54dbfd77502c" providerId="ADAL" clId="{DE56D6A1-5ABA-4813-BE34-CC614342D400}" dt="2021-04-25T12:19:40.601" v="11659" actId="20577"/>
          <ac:cxnSpMkLst>
            <pc:docMk/>
            <pc:sldMk cId="3786791646" sldId="294"/>
            <ac:cxnSpMk id="41" creationId="{654C8F78-A533-42F8-AEA9-69660DAD1B62}"/>
          </ac:cxnSpMkLst>
        </pc:cxnChg>
        <pc:cxnChg chg="mod">
          <ac:chgData name="Marcus Rabe" userId="6b10fd8c-1af8-4ca2-a7e2-54dbfd77502c" providerId="ADAL" clId="{DE56D6A1-5ABA-4813-BE34-CC614342D400}" dt="2021-04-25T12:19:40.601" v="11659" actId="20577"/>
          <ac:cxnSpMkLst>
            <pc:docMk/>
            <pc:sldMk cId="3786791646" sldId="294"/>
            <ac:cxnSpMk id="42" creationId="{90C57679-BC13-466F-863F-3AD130CA1925}"/>
          </ac:cxnSpMkLst>
        </pc:cxnChg>
        <pc:cxnChg chg="mod">
          <ac:chgData name="Marcus Rabe" userId="6b10fd8c-1af8-4ca2-a7e2-54dbfd77502c" providerId="ADAL" clId="{DE56D6A1-5ABA-4813-BE34-CC614342D400}" dt="2021-04-25T12:19:40.601" v="11659" actId="20577"/>
          <ac:cxnSpMkLst>
            <pc:docMk/>
            <pc:sldMk cId="3786791646" sldId="294"/>
            <ac:cxnSpMk id="44" creationId="{D8A2C553-C80F-4B27-AE4A-4704A8529C39}"/>
          </ac:cxnSpMkLst>
        </pc:cxnChg>
      </pc:sldChg>
      <pc:sldChg chg="modSp mod">
        <pc:chgData name="Marcus Rabe" userId="6b10fd8c-1af8-4ca2-a7e2-54dbfd77502c" providerId="ADAL" clId="{DE56D6A1-5ABA-4813-BE34-CC614342D400}" dt="2021-04-22T07:26:23.683" v="4838" actId="790"/>
        <pc:sldMkLst>
          <pc:docMk/>
          <pc:sldMk cId="1198601549" sldId="295"/>
        </pc:sldMkLst>
        <pc:spChg chg="mod">
          <ac:chgData name="Marcus Rabe" userId="6b10fd8c-1af8-4ca2-a7e2-54dbfd77502c" providerId="ADAL" clId="{DE56D6A1-5ABA-4813-BE34-CC614342D400}" dt="2021-04-22T07:26:23.581" v="4831" actId="790"/>
          <ac:spMkLst>
            <pc:docMk/>
            <pc:sldMk cId="1198601549" sldId="295"/>
            <ac:spMk id="2" creationId="{A29D4688-353C-4B88-8476-7066763ADD0F}"/>
          </ac:spMkLst>
        </pc:spChg>
        <pc:spChg chg="mod">
          <ac:chgData name="Marcus Rabe" userId="6b10fd8c-1af8-4ca2-a7e2-54dbfd77502c" providerId="ADAL" clId="{DE56D6A1-5ABA-4813-BE34-CC614342D400}" dt="2021-04-22T07:26:23.615" v="4834" actId="790"/>
          <ac:spMkLst>
            <pc:docMk/>
            <pc:sldMk cId="1198601549" sldId="295"/>
            <ac:spMk id="3" creationId="{C3665123-0416-495D-A6E6-82A7D2449AD9}"/>
          </ac:spMkLst>
        </pc:spChg>
        <pc:spChg chg="mod">
          <ac:chgData name="Marcus Rabe" userId="6b10fd8c-1af8-4ca2-a7e2-54dbfd77502c" providerId="ADAL" clId="{DE56D6A1-5ABA-4813-BE34-CC614342D400}" dt="2021-04-22T07:26:23.589" v="4832" actId="790"/>
          <ac:spMkLst>
            <pc:docMk/>
            <pc:sldMk cId="1198601549" sldId="295"/>
            <ac:spMk id="4" creationId="{C5E80B52-5DF1-40D7-9550-E14DBF3B3D6A}"/>
          </ac:spMkLst>
        </pc:spChg>
        <pc:spChg chg="mod">
          <ac:chgData name="Marcus Rabe" userId="6b10fd8c-1af8-4ca2-a7e2-54dbfd77502c" providerId="ADAL" clId="{DE56D6A1-5ABA-4813-BE34-CC614342D400}" dt="2021-04-22T07:26:23.600" v="4833" actId="790"/>
          <ac:spMkLst>
            <pc:docMk/>
            <pc:sldMk cId="1198601549" sldId="295"/>
            <ac:spMk id="5" creationId="{C8D86208-6631-4AD0-8137-89D223BD2645}"/>
          </ac:spMkLst>
        </pc:spChg>
        <pc:spChg chg="mod">
          <ac:chgData name="Marcus Rabe" userId="6b10fd8c-1af8-4ca2-a7e2-54dbfd77502c" providerId="ADAL" clId="{DE56D6A1-5ABA-4813-BE34-CC614342D400}" dt="2021-04-22T07:26:23.635" v="4835" actId="790"/>
          <ac:spMkLst>
            <pc:docMk/>
            <pc:sldMk cId="1198601549" sldId="295"/>
            <ac:spMk id="9" creationId="{1E258C76-EAB3-4CFC-BAC0-A8E5B2E4FD40}"/>
          </ac:spMkLst>
        </pc:spChg>
        <pc:spChg chg="mod">
          <ac:chgData name="Marcus Rabe" userId="6b10fd8c-1af8-4ca2-a7e2-54dbfd77502c" providerId="ADAL" clId="{DE56D6A1-5ABA-4813-BE34-CC614342D400}" dt="2021-04-22T07:26:23.657" v="4836" actId="790"/>
          <ac:spMkLst>
            <pc:docMk/>
            <pc:sldMk cId="1198601549" sldId="295"/>
            <ac:spMk id="12" creationId="{F7E39D26-97CB-4C07-A7A5-4CCD774BA920}"/>
          </ac:spMkLst>
        </pc:spChg>
        <pc:spChg chg="mod">
          <ac:chgData name="Marcus Rabe" userId="6b10fd8c-1af8-4ca2-a7e2-54dbfd77502c" providerId="ADAL" clId="{DE56D6A1-5ABA-4813-BE34-CC614342D400}" dt="2021-04-22T07:26:23.665" v="4837" actId="790"/>
          <ac:spMkLst>
            <pc:docMk/>
            <pc:sldMk cId="1198601549" sldId="295"/>
            <ac:spMk id="13" creationId="{CB949E4A-B3FF-4479-B944-74B8EF86C36D}"/>
          </ac:spMkLst>
        </pc:spChg>
        <pc:spChg chg="mod">
          <ac:chgData name="Marcus Rabe" userId="6b10fd8c-1af8-4ca2-a7e2-54dbfd77502c" providerId="ADAL" clId="{DE56D6A1-5ABA-4813-BE34-CC614342D400}" dt="2021-04-22T07:26:23.683" v="4838" actId="790"/>
          <ac:spMkLst>
            <pc:docMk/>
            <pc:sldMk cId="1198601549" sldId="295"/>
            <ac:spMk id="14" creationId="{B0BC7917-888B-4204-B5FD-C08FCCCAAC26}"/>
          </ac:spMkLst>
        </pc:spChg>
      </pc:sldChg>
      <pc:sldChg chg="addSp modSp mod">
        <pc:chgData name="Marcus Rabe" userId="6b10fd8c-1af8-4ca2-a7e2-54dbfd77502c" providerId="ADAL" clId="{DE56D6A1-5ABA-4813-BE34-CC614342D400}" dt="2021-04-25T07:27:20.924" v="9885" actId="1076"/>
        <pc:sldMkLst>
          <pc:docMk/>
          <pc:sldMk cId="2854527508" sldId="296"/>
        </pc:sldMkLst>
        <pc:spChg chg="mod">
          <ac:chgData name="Marcus Rabe" userId="6b10fd8c-1af8-4ca2-a7e2-54dbfd77502c" providerId="ADAL" clId="{DE56D6A1-5ABA-4813-BE34-CC614342D400}" dt="2021-04-22T07:26:23.694" v="4839" actId="790"/>
          <ac:spMkLst>
            <pc:docMk/>
            <pc:sldMk cId="2854527508" sldId="296"/>
            <ac:spMk id="2" creationId="{ADBBE42C-1DB9-4315-8F23-623A2CBDE830}"/>
          </ac:spMkLst>
        </pc:spChg>
        <pc:spChg chg="mod">
          <ac:chgData name="Marcus Rabe" userId="6b10fd8c-1af8-4ca2-a7e2-54dbfd77502c" providerId="ADAL" clId="{DE56D6A1-5ABA-4813-BE34-CC614342D400}" dt="2021-04-22T07:26:23.721" v="4842"/>
          <ac:spMkLst>
            <pc:docMk/>
            <pc:sldMk cId="2854527508" sldId="296"/>
            <ac:spMk id="3" creationId="{D98FD1B5-E88A-4A40-B53B-68B855A2BE99}"/>
          </ac:spMkLst>
        </pc:spChg>
        <pc:spChg chg="mod">
          <ac:chgData name="Marcus Rabe" userId="6b10fd8c-1af8-4ca2-a7e2-54dbfd77502c" providerId="ADAL" clId="{DE56D6A1-5ABA-4813-BE34-CC614342D400}" dt="2021-04-22T07:26:23.703" v="4840" actId="790"/>
          <ac:spMkLst>
            <pc:docMk/>
            <pc:sldMk cId="2854527508" sldId="296"/>
            <ac:spMk id="4" creationId="{871C0634-7363-4233-8801-1B8C852C7DB2}"/>
          </ac:spMkLst>
        </pc:spChg>
        <pc:spChg chg="mod">
          <ac:chgData name="Marcus Rabe" userId="6b10fd8c-1af8-4ca2-a7e2-54dbfd77502c" providerId="ADAL" clId="{DE56D6A1-5ABA-4813-BE34-CC614342D400}" dt="2021-04-22T07:26:23.714" v="4841" actId="790"/>
          <ac:spMkLst>
            <pc:docMk/>
            <pc:sldMk cId="2854527508" sldId="296"/>
            <ac:spMk id="5" creationId="{2B452CAA-3981-4B12-8FED-D424DDC64450}"/>
          </ac:spMkLst>
        </pc:spChg>
        <pc:spChg chg="mod">
          <ac:chgData name="Marcus Rabe" userId="6b10fd8c-1af8-4ca2-a7e2-54dbfd77502c" providerId="ADAL" clId="{DE56D6A1-5ABA-4813-BE34-CC614342D400}" dt="2021-04-22T07:26:23.730" v="4843"/>
          <ac:spMkLst>
            <pc:docMk/>
            <pc:sldMk cId="2854527508" sldId="296"/>
            <ac:spMk id="7" creationId="{6F7D252E-8F06-4DC2-92D7-FB38E2328A93}"/>
          </ac:spMkLst>
        </pc:spChg>
        <pc:spChg chg="mod">
          <ac:chgData name="Marcus Rabe" userId="6b10fd8c-1af8-4ca2-a7e2-54dbfd77502c" providerId="ADAL" clId="{DE56D6A1-5ABA-4813-BE34-CC614342D400}" dt="2021-04-22T07:26:23.741" v="4844" actId="790"/>
          <ac:spMkLst>
            <pc:docMk/>
            <pc:sldMk cId="2854527508" sldId="296"/>
            <ac:spMk id="10" creationId="{6490FD31-C733-45F7-9174-08AD28B9A0FB}"/>
          </ac:spMkLst>
        </pc:spChg>
        <pc:spChg chg="mod">
          <ac:chgData name="Marcus Rabe" userId="6b10fd8c-1af8-4ca2-a7e2-54dbfd77502c" providerId="ADAL" clId="{DE56D6A1-5ABA-4813-BE34-CC614342D400}" dt="2021-04-22T07:26:23.755" v="4845" actId="790"/>
          <ac:spMkLst>
            <pc:docMk/>
            <pc:sldMk cId="2854527508" sldId="296"/>
            <ac:spMk id="11" creationId="{6F4CF973-F13B-4DF4-8789-852825703E14}"/>
          </ac:spMkLst>
        </pc:spChg>
        <pc:spChg chg="mod">
          <ac:chgData name="Marcus Rabe" userId="6b10fd8c-1af8-4ca2-a7e2-54dbfd77502c" providerId="ADAL" clId="{DE56D6A1-5ABA-4813-BE34-CC614342D400}" dt="2021-04-22T07:26:23.766" v="4846" actId="790"/>
          <ac:spMkLst>
            <pc:docMk/>
            <pc:sldMk cId="2854527508" sldId="296"/>
            <ac:spMk id="12" creationId="{2CE13272-744A-4380-874A-F6038FF434FF}"/>
          </ac:spMkLst>
        </pc:spChg>
        <pc:spChg chg="add mod">
          <ac:chgData name="Marcus Rabe" userId="6b10fd8c-1af8-4ca2-a7e2-54dbfd77502c" providerId="ADAL" clId="{DE56D6A1-5ABA-4813-BE34-CC614342D400}" dt="2021-04-25T07:27:20.924" v="9885" actId="1076"/>
          <ac:spMkLst>
            <pc:docMk/>
            <pc:sldMk cId="2854527508" sldId="296"/>
            <ac:spMk id="14" creationId="{616226CD-FBD5-4BE2-A7DA-0700E31DB777}"/>
          </ac:spMkLst>
        </pc:spChg>
      </pc:sldChg>
      <pc:sldChg chg="addSp modSp mod modNotesTx">
        <pc:chgData name="Marcus Rabe" userId="6b10fd8c-1af8-4ca2-a7e2-54dbfd77502c" providerId="ADAL" clId="{DE56D6A1-5ABA-4813-BE34-CC614342D400}" dt="2021-04-25T11:43:09.714" v="11500" actId="20577"/>
        <pc:sldMkLst>
          <pc:docMk/>
          <pc:sldMk cId="2461866873" sldId="297"/>
        </pc:sldMkLst>
        <pc:spChg chg="mod">
          <ac:chgData name="Marcus Rabe" userId="6b10fd8c-1af8-4ca2-a7e2-54dbfd77502c" providerId="ADAL" clId="{DE56D6A1-5ABA-4813-BE34-CC614342D400}" dt="2021-04-22T07:26:23.776" v="4847" actId="790"/>
          <ac:spMkLst>
            <pc:docMk/>
            <pc:sldMk cId="2461866873" sldId="297"/>
            <ac:spMk id="2" creationId="{86EE85FC-0B7E-4711-B7E0-1358D442E7AC}"/>
          </ac:spMkLst>
        </pc:spChg>
        <pc:spChg chg="mod">
          <ac:chgData name="Marcus Rabe" userId="6b10fd8c-1af8-4ca2-a7e2-54dbfd77502c" providerId="ADAL" clId="{DE56D6A1-5ABA-4813-BE34-CC614342D400}" dt="2021-04-22T07:26:23.784" v="4848" actId="790"/>
          <ac:spMkLst>
            <pc:docMk/>
            <pc:sldMk cId="2461866873" sldId="297"/>
            <ac:spMk id="4" creationId="{92C7D8CE-283A-45EF-9362-E3AA37657700}"/>
          </ac:spMkLst>
        </pc:spChg>
        <pc:spChg chg="mod">
          <ac:chgData name="Marcus Rabe" userId="6b10fd8c-1af8-4ca2-a7e2-54dbfd77502c" providerId="ADAL" clId="{DE56D6A1-5ABA-4813-BE34-CC614342D400}" dt="2021-04-22T07:26:23.796" v="4849" actId="790"/>
          <ac:spMkLst>
            <pc:docMk/>
            <pc:sldMk cId="2461866873" sldId="297"/>
            <ac:spMk id="5" creationId="{F3BEF206-F383-47C6-B7C2-595231AC8B65}"/>
          </ac:spMkLst>
        </pc:spChg>
        <pc:spChg chg="mod">
          <ac:chgData name="Marcus Rabe" userId="6b10fd8c-1af8-4ca2-a7e2-54dbfd77502c" providerId="ADAL" clId="{DE56D6A1-5ABA-4813-BE34-CC614342D400}" dt="2021-04-22T07:26:23.807" v="4850"/>
          <ac:spMkLst>
            <pc:docMk/>
            <pc:sldMk cId="2461866873" sldId="297"/>
            <ac:spMk id="6" creationId="{30C1B3A0-395B-4DAA-9E5D-D18447B3B9CA}"/>
          </ac:spMkLst>
        </pc:spChg>
        <pc:spChg chg="mod">
          <ac:chgData name="Marcus Rabe" userId="6b10fd8c-1af8-4ca2-a7e2-54dbfd77502c" providerId="ADAL" clId="{DE56D6A1-5ABA-4813-BE34-CC614342D400}" dt="2021-04-22T07:26:23.828" v="4851"/>
          <ac:spMkLst>
            <pc:docMk/>
            <pc:sldMk cId="2461866873" sldId="297"/>
            <ac:spMk id="7" creationId="{035BB4AF-EA4D-4B72-BDB0-5FEC49B8633E}"/>
          </ac:spMkLst>
        </pc:spChg>
        <pc:spChg chg="mod">
          <ac:chgData name="Marcus Rabe" userId="6b10fd8c-1af8-4ca2-a7e2-54dbfd77502c" providerId="ADAL" clId="{DE56D6A1-5ABA-4813-BE34-CC614342D400}" dt="2021-04-22T07:26:23.839" v="4852" actId="790"/>
          <ac:spMkLst>
            <pc:docMk/>
            <pc:sldMk cId="2461866873" sldId="297"/>
            <ac:spMk id="10" creationId="{5CAF846F-D2DE-41DB-AC54-A5D743F70478}"/>
          </ac:spMkLst>
        </pc:spChg>
        <pc:spChg chg="mod">
          <ac:chgData name="Marcus Rabe" userId="6b10fd8c-1af8-4ca2-a7e2-54dbfd77502c" providerId="ADAL" clId="{DE56D6A1-5ABA-4813-BE34-CC614342D400}" dt="2021-04-22T07:26:23.848" v="4853" actId="790"/>
          <ac:spMkLst>
            <pc:docMk/>
            <pc:sldMk cId="2461866873" sldId="297"/>
            <ac:spMk id="11" creationId="{86E8616A-AAF6-41FB-87AB-90F0131C20B3}"/>
          </ac:spMkLst>
        </pc:spChg>
        <pc:spChg chg="mod">
          <ac:chgData name="Marcus Rabe" userId="6b10fd8c-1af8-4ca2-a7e2-54dbfd77502c" providerId="ADAL" clId="{DE56D6A1-5ABA-4813-BE34-CC614342D400}" dt="2021-04-22T07:26:23.866" v="4854" actId="790"/>
          <ac:spMkLst>
            <pc:docMk/>
            <pc:sldMk cId="2461866873" sldId="297"/>
            <ac:spMk id="12" creationId="{5ECD2F88-0FAD-43EA-BE92-657D502001E7}"/>
          </ac:spMkLst>
        </pc:spChg>
        <pc:spChg chg="add mod">
          <ac:chgData name="Marcus Rabe" userId="6b10fd8c-1af8-4ca2-a7e2-54dbfd77502c" providerId="ADAL" clId="{DE56D6A1-5ABA-4813-BE34-CC614342D400}" dt="2021-04-25T07:27:15.162" v="9883" actId="1076"/>
          <ac:spMkLst>
            <pc:docMk/>
            <pc:sldMk cId="2461866873" sldId="297"/>
            <ac:spMk id="14" creationId="{C219DF4C-E83F-4C84-B8CD-F37294362ECF}"/>
          </ac:spMkLst>
        </pc:spChg>
      </pc:sldChg>
      <pc:sldChg chg="addSp modSp mod modNotesTx">
        <pc:chgData name="Marcus Rabe" userId="6b10fd8c-1af8-4ca2-a7e2-54dbfd77502c" providerId="ADAL" clId="{DE56D6A1-5ABA-4813-BE34-CC614342D400}" dt="2021-04-25T11:42:40.799" v="11487" actId="20577"/>
        <pc:sldMkLst>
          <pc:docMk/>
          <pc:sldMk cId="2441004696" sldId="298"/>
        </pc:sldMkLst>
        <pc:spChg chg="mod">
          <ac:chgData name="Marcus Rabe" userId="6b10fd8c-1af8-4ca2-a7e2-54dbfd77502c" providerId="ADAL" clId="{DE56D6A1-5ABA-4813-BE34-CC614342D400}" dt="2021-04-22T07:26:23.880" v="4855" actId="790"/>
          <ac:spMkLst>
            <pc:docMk/>
            <pc:sldMk cId="2441004696" sldId="298"/>
            <ac:spMk id="2" creationId="{5B0681C4-AE41-4A8A-8D4C-EB571D374ACE}"/>
          </ac:spMkLst>
        </pc:spChg>
        <pc:spChg chg="mod">
          <ac:chgData name="Marcus Rabe" userId="6b10fd8c-1af8-4ca2-a7e2-54dbfd77502c" providerId="ADAL" clId="{DE56D6A1-5ABA-4813-BE34-CC614342D400}" dt="2021-04-22T07:26:23.891" v="4856" actId="790"/>
          <ac:spMkLst>
            <pc:docMk/>
            <pc:sldMk cId="2441004696" sldId="298"/>
            <ac:spMk id="4" creationId="{62BB8C36-2363-4295-AF2F-4BB30B3AC3D1}"/>
          </ac:spMkLst>
        </pc:spChg>
        <pc:spChg chg="mod">
          <ac:chgData name="Marcus Rabe" userId="6b10fd8c-1af8-4ca2-a7e2-54dbfd77502c" providerId="ADAL" clId="{DE56D6A1-5ABA-4813-BE34-CC614342D400}" dt="2021-04-22T07:26:23.908" v="4857" actId="790"/>
          <ac:spMkLst>
            <pc:docMk/>
            <pc:sldMk cId="2441004696" sldId="298"/>
            <ac:spMk id="5" creationId="{0749C97A-CB6B-432D-BCCE-5BB1389CA596}"/>
          </ac:spMkLst>
        </pc:spChg>
        <pc:spChg chg="mod">
          <ac:chgData name="Marcus Rabe" userId="6b10fd8c-1af8-4ca2-a7e2-54dbfd77502c" providerId="ADAL" clId="{DE56D6A1-5ABA-4813-BE34-CC614342D400}" dt="2021-04-22T07:26:23.913" v="4858"/>
          <ac:spMkLst>
            <pc:docMk/>
            <pc:sldMk cId="2441004696" sldId="298"/>
            <ac:spMk id="6" creationId="{125B1778-ED7F-4E68-89C6-81F876C5A026}"/>
          </ac:spMkLst>
        </pc:spChg>
        <pc:spChg chg="mod">
          <ac:chgData name="Marcus Rabe" userId="6b10fd8c-1af8-4ca2-a7e2-54dbfd77502c" providerId="ADAL" clId="{DE56D6A1-5ABA-4813-BE34-CC614342D400}" dt="2021-04-22T07:26:23.922" v="4859"/>
          <ac:spMkLst>
            <pc:docMk/>
            <pc:sldMk cId="2441004696" sldId="298"/>
            <ac:spMk id="7" creationId="{04AABEEF-157C-4BC9-A456-71E0CFF5A356}"/>
          </ac:spMkLst>
        </pc:spChg>
        <pc:spChg chg="mod">
          <ac:chgData name="Marcus Rabe" userId="6b10fd8c-1af8-4ca2-a7e2-54dbfd77502c" providerId="ADAL" clId="{DE56D6A1-5ABA-4813-BE34-CC614342D400}" dt="2021-04-22T07:26:23.931" v="4860" actId="790"/>
          <ac:spMkLst>
            <pc:docMk/>
            <pc:sldMk cId="2441004696" sldId="298"/>
            <ac:spMk id="10" creationId="{38C8AA31-0D3B-4AD0-9E82-2A842B320B9B}"/>
          </ac:spMkLst>
        </pc:spChg>
        <pc:spChg chg="mod">
          <ac:chgData name="Marcus Rabe" userId="6b10fd8c-1af8-4ca2-a7e2-54dbfd77502c" providerId="ADAL" clId="{DE56D6A1-5ABA-4813-BE34-CC614342D400}" dt="2021-04-22T07:26:23.944" v="4861" actId="790"/>
          <ac:spMkLst>
            <pc:docMk/>
            <pc:sldMk cId="2441004696" sldId="298"/>
            <ac:spMk id="11" creationId="{6A631D29-E94C-4CAC-8D8D-539A7B974274}"/>
          </ac:spMkLst>
        </pc:spChg>
        <pc:spChg chg="mod">
          <ac:chgData name="Marcus Rabe" userId="6b10fd8c-1af8-4ca2-a7e2-54dbfd77502c" providerId="ADAL" clId="{DE56D6A1-5ABA-4813-BE34-CC614342D400}" dt="2021-04-22T07:26:23.953" v="4862" actId="790"/>
          <ac:spMkLst>
            <pc:docMk/>
            <pc:sldMk cId="2441004696" sldId="298"/>
            <ac:spMk id="12" creationId="{2E663576-9021-4802-9302-949227FEDCBB}"/>
          </ac:spMkLst>
        </pc:spChg>
        <pc:spChg chg="add mod">
          <ac:chgData name="Marcus Rabe" userId="6b10fd8c-1af8-4ca2-a7e2-54dbfd77502c" providerId="ADAL" clId="{DE56D6A1-5ABA-4813-BE34-CC614342D400}" dt="2021-04-25T07:27:09.083" v="9880"/>
          <ac:spMkLst>
            <pc:docMk/>
            <pc:sldMk cId="2441004696" sldId="298"/>
            <ac:spMk id="14" creationId="{514551F3-8BBA-4A81-A639-9460D0E48ED8}"/>
          </ac:spMkLst>
        </pc:spChg>
      </pc:sldChg>
      <pc:sldChg chg="addSp modSp mod modNotesTx">
        <pc:chgData name="Marcus Rabe" userId="6b10fd8c-1af8-4ca2-a7e2-54dbfd77502c" providerId="ADAL" clId="{DE56D6A1-5ABA-4813-BE34-CC614342D400}" dt="2021-04-25T11:41:04.507" v="11464"/>
        <pc:sldMkLst>
          <pc:docMk/>
          <pc:sldMk cId="3475794924" sldId="299"/>
        </pc:sldMkLst>
        <pc:spChg chg="mod">
          <ac:chgData name="Marcus Rabe" userId="6b10fd8c-1af8-4ca2-a7e2-54dbfd77502c" providerId="ADAL" clId="{DE56D6A1-5ABA-4813-BE34-CC614342D400}" dt="2021-04-22T07:26:23.961" v="4863" actId="790"/>
          <ac:spMkLst>
            <pc:docMk/>
            <pc:sldMk cId="3475794924" sldId="299"/>
            <ac:spMk id="2" creationId="{8B2FD921-8F09-42C9-8FA8-1E64CE352098}"/>
          </ac:spMkLst>
        </pc:spChg>
        <pc:spChg chg="mod">
          <ac:chgData name="Marcus Rabe" userId="6b10fd8c-1af8-4ca2-a7e2-54dbfd77502c" providerId="ADAL" clId="{DE56D6A1-5ABA-4813-BE34-CC614342D400}" dt="2021-04-22T07:26:23.967" v="4864" actId="790"/>
          <ac:spMkLst>
            <pc:docMk/>
            <pc:sldMk cId="3475794924" sldId="299"/>
            <ac:spMk id="4" creationId="{BB0C0DA8-0D05-4A60-BE56-3A80AE9346B1}"/>
          </ac:spMkLst>
        </pc:spChg>
        <pc:spChg chg="mod">
          <ac:chgData name="Marcus Rabe" userId="6b10fd8c-1af8-4ca2-a7e2-54dbfd77502c" providerId="ADAL" clId="{DE56D6A1-5ABA-4813-BE34-CC614342D400}" dt="2021-04-22T07:26:23.977" v="4865" actId="790"/>
          <ac:spMkLst>
            <pc:docMk/>
            <pc:sldMk cId="3475794924" sldId="299"/>
            <ac:spMk id="5" creationId="{1C274F8C-14F2-4E2D-AB16-AD3493F6C445}"/>
          </ac:spMkLst>
        </pc:spChg>
        <pc:spChg chg="mod">
          <ac:chgData name="Marcus Rabe" userId="6b10fd8c-1af8-4ca2-a7e2-54dbfd77502c" providerId="ADAL" clId="{DE56D6A1-5ABA-4813-BE34-CC614342D400}" dt="2021-04-22T07:26:23.988" v="4866"/>
          <ac:spMkLst>
            <pc:docMk/>
            <pc:sldMk cId="3475794924" sldId="299"/>
            <ac:spMk id="6" creationId="{4B9AA932-204E-4654-B8ED-EA2CA1AD4A56}"/>
          </ac:spMkLst>
        </pc:spChg>
        <pc:spChg chg="mod">
          <ac:chgData name="Marcus Rabe" userId="6b10fd8c-1af8-4ca2-a7e2-54dbfd77502c" providerId="ADAL" clId="{DE56D6A1-5ABA-4813-BE34-CC614342D400}" dt="2021-04-22T07:26:24.006" v="4867"/>
          <ac:spMkLst>
            <pc:docMk/>
            <pc:sldMk cId="3475794924" sldId="299"/>
            <ac:spMk id="7" creationId="{72909600-906B-4837-9B1D-9BBDEDD496CA}"/>
          </ac:spMkLst>
        </pc:spChg>
        <pc:spChg chg="mod">
          <ac:chgData name="Marcus Rabe" userId="6b10fd8c-1af8-4ca2-a7e2-54dbfd77502c" providerId="ADAL" clId="{DE56D6A1-5ABA-4813-BE34-CC614342D400}" dt="2021-04-22T07:26:24.018" v="4868" actId="790"/>
          <ac:spMkLst>
            <pc:docMk/>
            <pc:sldMk cId="3475794924" sldId="299"/>
            <ac:spMk id="10" creationId="{B3E29742-B839-4CD6-AD48-39D574D6CEF2}"/>
          </ac:spMkLst>
        </pc:spChg>
        <pc:spChg chg="mod">
          <ac:chgData name="Marcus Rabe" userId="6b10fd8c-1af8-4ca2-a7e2-54dbfd77502c" providerId="ADAL" clId="{DE56D6A1-5ABA-4813-BE34-CC614342D400}" dt="2021-04-22T07:26:24.030" v="4869" actId="790"/>
          <ac:spMkLst>
            <pc:docMk/>
            <pc:sldMk cId="3475794924" sldId="299"/>
            <ac:spMk id="11" creationId="{CB79A058-B3BF-4852-9452-CFBF04574AAC}"/>
          </ac:spMkLst>
        </pc:spChg>
        <pc:spChg chg="mod">
          <ac:chgData name="Marcus Rabe" userId="6b10fd8c-1af8-4ca2-a7e2-54dbfd77502c" providerId="ADAL" clId="{DE56D6A1-5ABA-4813-BE34-CC614342D400}" dt="2021-04-22T07:26:24.044" v="4870" actId="790"/>
          <ac:spMkLst>
            <pc:docMk/>
            <pc:sldMk cId="3475794924" sldId="299"/>
            <ac:spMk id="12" creationId="{88E253D3-F487-4B19-8A09-D1A4926CB1C7}"/>
          </ac:spMkLst>
        </pc:spChg>
        <pc:spChg chg="add mod">
          <ac:chgData name="Marcus Rabe" userId="6b10fd8c-1af8-4ca2-a7e2-54dbfd77502c" providerId="ADAL" clId="{DE56D6A1-5ABA-4813-BE34-CC614342D400}" dt="2021-04-25T07:27:06.516" v="9879" actId="1076"/>
          <ac:spMkLst>
            <pc:docMk/>
            <pc:sldMk cId="3475794924" sldId="299"/>
            <ac:spMk id="14" creationId="{55635D21-1570-409A-BF90-B0D647EE2E54}"/>
          </ac:spMkLst>
        </pc:spChg>
      </pc:sldChg>
      <pc:sldChg chg="addSp modSp mod modNotesTx">
        <pc:chgData name="Marcus Rabe" userId="6b10fd8c-1af8-4ca2-a7e2-54dbfd77502c" providerId="ADAL" clId="{DE56D6A1-5ABA-4813-BE34-CC614342D400}" dt="2021-04-25T11:40:58.432" v="11463" actId="20577"/>
        <pc:sldMkLst>
          <pc:docMk/>
          <pc:sldMk cId="3898964140" sldId="300"/>
        </pc:sldMkLst>
        <pc:spChg chg="mod">
          <ac:chgData name="Marcus Rabe" userId="6b10fd8c-1af8-4ca2-a7e2-54dbfd77502c" providerId="ADAL" clId="{DE56D6A1-5ABA-4813-BE34-CC614342D400}" dt="2021-04-22T07:26:24.054" v="4871" actId="790"/>
          <ac:spMkLst>
            <pc:docMk/>
            <pc:sldMk cId="3898964140" sldId="300"/>
            <ac:spMk id="2" creationId="{87C6CC68-E631-481D-9999-2ECD7931F9C4}"/>
          </ac:spMkLst>
        </pc:spChg>
        <pc:spChg chg="mod">
          <ac:chgData name="Marcus Rabe" userId="6b10fd8c-1af8-4ca2-a7e2-54dbfd77502c" providerId="ADAL" clId="{DE56D6A1-5ABA-4813-BE34-CC614342D400}" dt="2021-04-22T07:26:24.066" v="4872" actId="790"/>
          <ac:spMkLst>
            <pc:docMk/>
            <pc:sldMk cId="3898964140" sldId="300"/>
            <ac:spMk id="4" creationId="{C358F153-0978-4DBA-8144-85A18CE95A58}"/>
          </ac:spMkLst>
        </pc:spChg>
        <pc:spChg chg="mod">
          <ac:chgData name="Marcus Rabe" userId="6b10fd8c-1af8-4ca2-a7e2-54dbfd77502c" providerId="ADAL" clId="{DE56D6A1-5ABA-4813-BE34-CC614342D400}" dt="2021-04-22T07:26:24.077" v="4873" actId="790"/>
          <ac:spMkLst>
            <pc:docMk/>
            <pc:sldMk cId="3898964140" sldId="300"/>
            <ac:spMk id="5" creationId="{6E35E2D7-54F2-4537-958C-43EE0F95E01C}"/>
          </ac:spMkLst>
        </pc:spChg>
        <pc:spChg chg="mod">
          <ac:chgData name="Marcus Rabe" userId="6b10fd8c-1af8-4ca2-a7e2-54dbfd77502c" providerId="ADAL" clId="{DE56D6A1-5ABA-4813-BE34-CC614342D400}" dt="2021-04-22T07:26:24.090" v="4874"/>
          <ac:spMkLst>
            <pc:docMk/>
            <pc:sldMk cId="3898964140" sldId="300"/>
            <ac:spMk id="6" creationId="{189EC77C-9C81-494A-9F78-E2BE4E57EF58}"/>
          </ac:spMkLst>
        </pc:spChg>
        <pc:spChg chg="mod">
          <ac:chgData name="Marcus Rabe" userId="6b10fd8c-1af8-4ca2-a7e2-54dbfd77502c" providerId="ADAL" clId="{DE56D6A1-5ABA-4813-BE34-CC614342D400}" dt="2021-04-22T07:26:24.099" v="4875"/>
          <ac:spMkLst>
            <pc:docMk/>
            <pc:sldMk cId="3898964140" sldId="300"/>
            <ac:spMk id="7" creationId="{619C9F53-91FC-42EA-936B-ABF446721CBA}"/>
          </ac:spMkLst>
        </pc:spChg>
        <pc:spChg chg="mod">
          <ac:chgData name="Marcus Rabe" userId="6b10fd8c-1af8-4ca2-a7e2-54dbfd77502c" providerId="ADAL" clId="{DE56D6A1-5ABA-4813-BE34-CC614342D400}" dt="2021-04-22T07:26:24.427" v="4876" actId="790"/>
          <ac:spMkLst>
            <pc:docMk/>
            <pc:sldMk cId="3898964140" sldId="300"/>
            <ac:spMk id="10" creationId="{5B6C935B-3846-4EC8-A7F0-044B1ABF6B4F}"/>
          </ac:spMkLst>
        </pc:spChg>
        <pc:spChg chg="mod">
          <ac:chgData name="Marcus Rabe" userId="6b10fd8c-1af8-4ca2-a7e2-54dbfd77502c" providerId="ADAL" clId="{DE56D6A1-5ABA-4813-BE34-CC614342D400}" dt="2021-04-22T07:26:24.566" v="4877" actId="790"/>
          <ac:spMkLst>
            <pc:docMk/>
            <pc:sldMk cId="3898964140" sldId="300"/>
            <ac:spMk id="11" creationId="{76354F49-BC02-4C2D-B686-5BFF9F4E3E0F}"/>
          </ac:spMkLst>
        </pc:spChg>
        <pc:spChg chg="mod">
          <ac:chgData name="Marcus Rabe" userId="6b10fd8c-1af8-4ca2-a7e2-54dbfd77502c" providerId="ADAL" clId="{DE56D6A1-5ABA-4813-BE34-CC614342D400}" dt="2021-04-22T07:26:24.657" v="4878" actId="790"/>
          <ac:spMkLst>
            <pc:docMk/>
            <pc:sldMk cId="3898964140" sldId="300"/>
            <ac:spMk id="12" creationId="{C0D33471-85D3-4DB5-8C10-41F1533DB199}"/>
          </ac:spMkLst>
        </pc:spChg>
        <pc:spChg chg="add mod">
          <ac:chgData name="Marcus Rabe" userId="6b10fd8c-1af8-4ca2-a7e2-54dbfd77502c" providerId="ADAL" clId="{DE56D6A1-5ABA-4813-BE34-CC614342D400}" dt="2021-04-25T07:27:03.254" v="9877"/>
          <ac:spMkLst>
            <pc:docMk/>
            <pc:sldMk cId="3898964140" sldId="300"/>
            <ac:spMk id="14" creationId="{41DC371F-FF9A-4F7A-9799-59897601CAFD}"/>
          </ac:spMkLst>
        </pc:spChg>
      </pc:sldChg>
      <pc:sldChg chg="addSp modSp mod modNotesTx">
        <pc:chgData name="Marcus Rabe" userId="6b10fd8c-1af8-4ca2-a7e2-54dbfd77502c" providerId="ADAL" clId="{DE56D6A1-5ABA-4813-BE34-CC614342D400}" dt="2021-04-25T11:39:49.456" v="11457" actId="20577"/>
        <pc:sldMkLst>
          <pc:docMk/>
          <pc:sldMk cId="1882867316" sldId="301"/>
        </pc:sldMkLst>
        <pc:spChg chg="mod">
          <ac:chgData name="Marcus Rabe" userId="6b10fd8c-1af8-4ca2-a7e2-54dbfd77502c" providerId="ADAL" clId="{DE56D6A1-5ABA-4813-BE34-CC614342D400}" dt="2021-04-22T07:26:24.699" v="4879" actId="790"/>
          <ac:spMkLst>
            <pc:docMk/>
            <pc:sldMk cId="1882867316" sldId="301"/>
            <ac:spMk id="2" creationId="{2F764099-7607-412D-AE54-6A80DA099665}"/>
          </ac:spMkLst>
        </pc:spChg>
        <pc:spChg chg="mod">
          <ac:chgData name="Marcus Rabe" userId="6b10fd8c-1af8-4ca2-a7e2-54dbfd77502c" providerId="ADAL" clId="{DE56D6A1-5ABA-4813-BE34-CC614342D400}" dt="2021-04-22T07:26:24.727" v="4880" actId="790"/>
          <ac:spMkLst>
            <pc:docMk/>
            <pc:sldMk cId="1882867316" sldId="301"/>
            <ac:spMk id="4" creationId="{02D11FE9-AF47-45E7-9BF2-53CA5B0697A7}"/>
          </ac:spMkLst>
        </pc:spChg>
        <pc:spChg chg="mod">
          <ac:chgData name="Marcus Rabe" userId="6b10fd8c-1af8-4ca2-a7e2-54dbfd77502c" providerId="ADAL" clId="{DE56D6A1-5ABA-4813-BE34-CC614342D400}" dt="2021-04-22T07:26:24.737" v="4881" actId="790"/>
          <ac:spMkLst>
            <pc:docMk/>
            <pc:sldMk cId="1882867316" sldId="301"/>
            <ac:spMk id="5" creationId="{2A9B09F1-CB5B-4C35-B365-94C8EC3FDB14}"/>
          </ac:spMkLst>
        </pc:spChg>
        <pc:spChg chg="mod">
          <ac:chgData name="Marcus Rabe" userId="6b10fd8c-1af8-4ca2-a7e2-54dbfd77502c" providerId="ADAL" clId="{DE56D6A1-5ABA-4813-BE34-CC614342D400}" dt="2021-04-22T07:26:24.744" v="4882"/>
          <ac:spMkLst>
            <pc:docMk/>
            <pc:sldMk cId="1882867316" sldId="301"/>
            <ac:spMk id="6" creationId="{9A0AAE9C-1723-4359-BA33-85A16EDE2030}"/>
          </ac:spMkLst>
        </pc:spChg>
        <pc:spChg chg="mod">
          <ac:chgData name="Marcus Rabe" userId="6b10fd8c-1af8-4ca2-a7e2-54dbfd77502c" providerId="ADAL" clId="{DE56D6A1-5ABA-4813-BE34-CC614342D400}" dt="2021-04-22T07:26:24.751" v="4883"/>
          <ac:spMkLst>
            <pc:docMk/>
            <pc:sldMk cId="1882867316" sldId="301"/>
            <ac:spMk id="7" creationId="{8EFD9619-D044-49D6-8CB4-0E58E557E078}"/>
          </ac:spMkLst>
        </pc:spChg>
        <pc:spChg chg="mod">
          <ac:chgData name="Marcus Rabe" userId="6b10fd8c-1af8-4ca2-a7e2-54dbfd77502c" providerId="ADAL" clId="{DE56D6A1-5ABA-4813-BE34-CC614342D400}" dt="2021-04-22T07:26:24.760" v="4884" actId="790"/>
          <ac:spMkLst>
            <pc:docMk/>
            <pc:sldMk cId="1882867316" sldId="301"/>
            <ac:spMk id="10" creationId="{9362A23E-2774-408E-8565-C48E2459AFE4}"/>
          </ac:spMkLst>
        </pc:spChg>
        <pc:spChg chg="mod">
          <ac:chgData name="Marcus Rabe" userId="6b10fd8c-1af8-4ca2-a7e2-54dbfd77502c" providerId="ADAL" clId="{DE56D6A1-5ABA-4813-BE34-CC614342D400}" dt="2021-04-22T07:26:24.779" v="4885" actId="790"/>
          <ac:spMkLst>
            <pc:docMk/>
            <pc:sldMk cId="1882867316" sldId="301"/>
            <ac:spMk id="11" creationId="{7DA5DFE5-AFF6-49D7-956B-18971812B401}"/>
          </ac:spMkLst>
        </pc:spChg>
        <pc:spChg chg="mod">
          <ac:chgData name="Marcus Rabe" userId="6b10fd8c-1af8-4ca2-a7e2-54dbfd77502c" providerId="ADAL" clId="{DE56D6A1-5ABA-4813-BE34-CC614342D400}" dt="2021-04-22T07:26:24.793" v="4886" actId="790"/>
          <ac:spMkLst>
            <pc:docMk/>
            <pc:sldMk cId="1882867316" sldId="301"/>
            <ac:spMk id="12" creationId="{65FB805D-F373-48FA-AD86-F1662CC52630}"/>
          </ac:spMkLst>
        </pc:spChg>
        <pc:spChg chg="add mod">
          <ac:chgData name="Marcus Rabe" userId="6b10fd8c-1af8-4ca2-a7e2-54dbfd77502c" providerId="ADAL" clId="{DE56D6A1-5ABA-4813-BE34-CC614342D400}" dt="2021-04-25T07:27:01.460" v="9876" actId="1076"/>
          <ac:spMkLst>
            <pc:docMk/>
            <pc:sldMk cId="1882867316" sldId="301"/>
            <ac:spMk id="14" creationId="{4231A9D2-9980-410C-BE6C-3A472A82E42F}"/>
          </ac:spMkLst>
        </pc:spChg>
      </pc:sldChg>
      <pc:sldChg chg="addSp modSp mod modNotesTx">
        <pc:chgData name="Marcus Rabe" userId="6b10fd8c-1af8-4ca2-a7e2-54dbfd77502c" providerId="ADAL" clId="{DE56D6A1-5ABA-4813-BE34-CC614342D400}" dt="2021-04-25T11:38:13.915" v="11443" actId="20577"/>
        <pc:sldMkLst>
          <pc:docMk/>
          <pc:sldMk cId="773807995" sldId="302"/>
        </pc:sldMkLst>
        <pc:spChg chg="mod">
          <ac:chgData name="Marcus Rabe" userId="6b10fd8c-1af8-4ca2-a7e2-54dbfd77502c" providerId="ADAL" clId="{DE56D6A1-5ABA-4813-BE34-CC614342D400}" dt="2021-04-22T07:26:24.801" v="4887" actId="790"/>
          <ac:spMkLst>
            <pc:docMk/>
            <pc:sldMk cId="773807995" sldId="302"/>
            <ac:spMk id="2" creationId="{AF08EFEC-0FAD-4E06-82B3-F8ACC7FD2EE8}"/>
          </ac:spMkLst>
        </pc:spChg>
        <pc:spChg chg="add mod">
          <ac:chgData name="Marcus Rabe" userId="6b10fd8c-1af8-4ca2-a7e2-54dbfd77502c" providerId="ADAL" clId="{DE56D6A1-5ABA-4813-BE34-CC614342D400}" dt="2021-04-25T07:26:53.023" v="9874" actId="207"/>
          <ac:spMkLst>
            <pc:docMk/>
            <pc:sldMk cId="773807995" sldId="302"/>
            <ac:spMk id="3" creationId="{76CAFCA6-ED56-4827-BCDD-8403B709C29D}"/>
          </ac:spMkLst>
        </pc:spChg>
        <pc:spChg chg="mod">
          <ac:chgData name="Marcus Rabe" userId="6b10fd8c-1af8-4ca2-a7e2-54dbfd77502c" providerId="ADAL" clId="{DE56D6A1-5ABA-4813-BE34-CC614342D400}" dt="2021-04-22T07:26:24.821" v="4888" actId="790"/>
          <ac:spMkLst>
            <pc:docMk/>
            <pc:sldMk cId="773807995" sldId="302"/>
            <ac:spMk id="4" creationId="{3B4FA511-F02F-4CFC-B712-D70E7217730E}"/>
          </ac:spMkLst>
        </pc:spChg>
        <pc:spChg chg="mod">
          <ac:chgData name="Marcus Rabe" userId="6b10fd8c-1af8-4ca2-a7e2-54dbfd77502c" providerId="ADAL" clId="{DE56D6A1-5ABA-4813-BE34-CC614342D400}" dt="2021-04-22T07:26:24.830" v="4889" actId="790"/>
          <ac:spMkLst>
            <pc:docMk/>
            <pc:sldMk cId="773807995" sldId="302"/>
            <ac:spMk id="5" creationId="{98FD39FF-A393-4694-B2C1-7394CCD1ED23}"/>
          </ac:spMkLst>
        </pc:spChg>
        <pc:spChg chg="mod">
          <ac:chgData name="Marcus Rabe" userId="6b10fd8c-1af8-4ca2-a7e2-54dbfd77502c" providerId="ADAL" clId="{DE56D6A1-5ABA-4813-BE34-CC614342D400}" dt="2021-04-22T07:26:24.840" v="4890"/>
          <ac:spMkLst>
            <pc:docMk/>
            <pc:sldMk cId="773807995" sldId="302"/>
            <ac:spMk id="6" creationId="{707DEEF4-A7FB-4EFC-BCAA-86C01126CD0E}"/>
          </ac:spMkLst>
        </pc:spChg>
        <pc:spChg chg="mod">
          <ac:chgData name="Marcus Rabe" userId="6b10fd8c-1af8-4ca2-a7e2-54dbfd77502c" providerId="ADAL" clId="{DE56D6A1-5ABA-4813-BE34-CC614342D400}" dt="2021-04-22T07:26:24.867" v="4891"/>
          <ac:spMkLst>
            <pc:docMk/>
            <pc:sldMk cId="773807995" sldId="302"/>
            <ac:spMk id="7" creationId="{EB38EE02-A830-409F-B2D0-22D38870EE3C}"/>
          </ac:spMkLst>
        </pc:spChg>
        <pc:spChg chg="mod">
          <ac:chgData name="Marcus Rabe" userId="6b10fd8c-1af8-4ca2-a7e2-54dbfd77502c" providerId="ADAL" clId="{DE56D6A1-5ABA-4813-BE34-CC614342D400}" dt="2021-04-22T07:26:24.901" v="4892" actId="790"/>
          <ac:spMkLst>
            <pc:docMk/>
            <pc:sldMk cId="773807995" sldId="302"/>
            <ac:spMk id="10" creationId="{872606DC-B0CE-47B6-B546-0F4FF76FF6B4}"/>
          </ac:spMkLst>
        </pc:spChg>
        <pc:spChg chg="mod">
          <ac:chgData name="Marcus Rabe" userId="6b10fd8c-1af8-4ca2-a7e2-54dbfd77502c" providerId="ADAL" clId="{DE56D6A1-5ABA-4813-BE34-CC614342D400}" dt="2021-04-22T07:26:24.910" v="4893" actId="790"/>
          <ac:spMkLst>
            <pc:docMk/>
            <pc:sldMk cId="773807995" sldId="302"/>
            <ac:spMk id="11" creationId="{1B71C259-5379-4D02-B385-DF094903758B}"/>
          </ac:spMkLst>
        </pc:spChg>
        <pc:spChg chg="mod">
          <ac:chgData name="Marcus Rabe" userId="6b10fd8c-1af8-4ca2-a7e2-54dbfd77502c" providerId="ADAL" clId="{DE56D6A1-5ABA-4813-BE34-CC614342D400}" dt="2021-04-22T07:26:24.915" v="4894" actId="790"/>
          <ac:spMkLst>
            <pc:docMk/>
            <pc:sldMk cId="773807995" sldId="302"/>
            <ac:spMk id="12" creationId="{FC515674-FAB1-4BAD-B9A0-0A771BD474B6}"/>
          </ac:spMkLst>
        </pc:spChg>
      </pc:sldChg>
      <pc:sldChg chg="addSp modSp mod">
        <pc:chgData name="Marcus Rabe" userId="6b10fd8c-1af8-4ca2-a7e2-54dbfd77502c" providerId="ADAL" clId="{DE56D6A1-5ABA-4813-BE34-CC614342D400}" dt="2021-04-25T07:20:45.196" v="9868" actId="1037"/>
        <pc:sldMkLst>
          <pc:docMk/>
          <pc:sldMk cId="2075343472" sldId="303"/>
        </pc:sldMkLst>
        <pc:spChg chg="mod">
          <ac:chgData name="Marcus Rabe" userId="6b10fd8c-1af8-4ca2-a7e2-54dbfd77502c" providerId="ADAL" clId="{DE56D6A1-5ABA-4813-BE34-CC614342D400}" dt="2021-04-22T07:26:26.259" v="5043" actId="790"/>
          <ac:spMkLst>
            <pc:docMk/>
            <pc:sldMk cId="2075343472" sldId="303"/>
            <ac:spMk id="2" creationId="{C8352A18-0815-483F-B4B8-83D65A49541E}"/>
          </ac:spMkLst>
        </pc:spChg>
        <pc:spChg chg="mod">
          <ac:chgData name="Marcus Rabe" userId="6b10fd8c-1af8-4ca2-a7e2-54dbfd77502c" providerId="ADAL" clId="{DE56D6A1-5ABA-4813-BE34-CC614342D400}" dt="2021-04-22T07:26:26.264" v="5044" actId="790"/>
          <ac:spMkLst>
            <pc:docMk/>
            <pc:sldMk cId="2075343472" sldId="303"/>
            <ac:spMk id="4" creationId="{D27A6874-50B6-4B12-8801-9D0FF823EE51}"/>
          </ac:spMkLst>
        </pc:spChg>
        <pc:spChg chg="mod">
          <ac:chgData name="Marcus Rabe" userId="6b10fd8c-1af8-4ca2-a7e2-54dbfd77502c" providerId="ADAL" clId="{DE56D6A1-5ABA-4813-BE34-CC614342D400}" dt="2021-04-22T07:26:26.269" v="5045" actId="790"/>
          <ac:spMkLst>
            <pc:docMk/>
            <pc:sldMk cId="2075343472" sldId="303"/>
            <ac:spMk id="5" creationId="{2F6B3112-D75E-48B2-A9B9-DD337D7DCF25}"/>
          </ac:spMkLst>
        </pc:spChg>
        <pc:spChg chg="mod">
          <ac:chgData name="Marcus Rabe" userId="6b10fd8c-1af8-4ca2-a7e2-54dbfd77502c" providerId="ADAL" clId="{DE56D6A1-5ABA-4813-BE34-CC614342D400}" dt="2021-04-22T07:26:26.291" v="5048" actId="790"/>
          <ac:spMkLst>
            <pc:docMk/>
            <pc:sldMk cId="2075343472" sldId="303"/>
            <ac:spMk id="10" creationId="{FCDF12A5-F8AC-4C29-808B-71F7B1C49B86}"/>
          </ac:spMkLst>
        </pc:spChg>
        <pc:spChg chg="mod">
          <ac:chgData name="Marcus Rabe" userId="6b10fd8c-1af8-4ca2-a7e2-54dbfd77502c" providerId="ADAL" clId="{DE56D6A1-5ABA-4813-BE34-CC614342D400}" dt="2021-04-22T07:26:26.274" v="5046" actId="790"/>
          <ac:spMkLst>
            <pc:docMk/>
            <pc:sldMk cId="2075343472" sldId="303"/>
            <ac:spMk id="12" creationId="{10571E12-21E5-4BDF-8F3A-6931C6E1AAC8}"/>
          </ac:spMkLst>
        </pc:spChg>
        <pc:spChg chg="mod">
          <ac:chgData name="Marcus Rabe" userId="6b10fd8c-1af8-4ca2-a7e2-54dbfd77502c" providerId="ADAL" clId="{DE56D6A1-5ABA-4813-BE34-CC614342D400}" dt="2021-04-22T07:26:26.294" v="5049" actId="790"/>
          <ac:spMkLst>
            <pc:docMk/>
            <pc:sldMk cId="2075343472" sldId="303"/>
            <ac:spMk id="19" creationId="{B69958D4-820F-45A9-8563-FA0304A1838C}"/>
          </ac:spMkLst>
        </pc:spChg>
        <pc:spChg chg="mod">
          <ac:chgData name="Marcus Rabe" userId="6b10fd8c-1af8-4ca2-a7e2-54dbfd77502c" providerId="ADAL" clId="{DE56D6A1-5ABA-4813-BE34-CC614342D400}" dt="2021-04-22T07:26:26.282" v="5047"/>
          <ac:spMkLst>
            <pc:docMk/>
            <pc:sldMk cId="2075343472" sldId="303"/>
            <ac:spMk id="21" creationId="{23865160-0D54-4402-9C6A-2B429BEDF6F5}"/>
          </ac:spMkLst>
        </pc:spChg>
        <pc:spChg chg="mod">
          <ac:chgData name="Marcus Rabe" userId="6b10fd8c-1af8-4ca2-a7e2-54dbfd77502c" providerId="ADAL" clId="{DE56D6A1-5ABA-4813-BE34-CC614342D400}" dt="2021-04-22T07:26:26.297" v="5050" actId="790"/>
          <ac:spMkLst>
            <pc:docMk/>
            <pc:sldMk cId="2075343472" sldId="303"/>
            <ac:spMk id="74" creationId="{36E39B11-9C2E-4966-8DBC-0DA04BDA86ED}"/>
          </ac:spMkLst>
        </pc:spChg>
        <pc:spChg chg="mod">
          <ac:chgData name="Marcus Rabe" userId="6b10fd8c-1af8-4ca2-a7e2-54dbfd77502c" providerId="ADAL" clId="{DE56D6A1-5ABA-4813-BE34-CC614342D400}" dt="2021-04-22T07:26:26.304" v="5051"/>
          <ac:spMkLst>
            <pc:docMk/>
            <pc:sldMk cId="2075343472" sldId="303"/>
            <ac:spMk id="84" creationId="{CCB2685F-6109-47CD-86E6-ABE6060F751A}"/>
          </ac:spMkLst>
        </pc:spChg>
        <pc:spChg chg="mod">
          <ac:chgData name="Marcus Rabe" userId="6b10fd8c-1af8-4ca2-a7e2-54dbfd77502c" providerId="ADAL" clId="{DE56D6A1-5ABA-4813-BE34-CC614342D400}" dt="2021-04-22T07:26:26.310" v="5052"/>
          <ac:spMkLst>
            <pc:docMk/>
            <pc:sldMk cId="2075343472" sldId="303"/>
            <ac:spMk id="85" creationId="{D90DBB38-0C74-4738-AE93-3A89049849A2}"/>
          </ac:spMkLst>
        </pc:spChg>
        <pc:spChg chg="mod">
          <ac:chgData name="Marcus Rabe" userId="6b10fd8c-1af8-4ca2-a7e2-54dbfd77502c" providerId="ADAL" clId="{DE56D6A1-5ABA-4813-BE34-CC614342D400}" dt="2021-04-22T07:26:26.314" v="5053" actId="790"/>
          <ac:spMkLst>
            <pc:docMk/>
            <pc:sldMk cId="2075343472" sldId="303"/>
            <ac:spMk id="94" creationId="{F5B40030-AAB7-4D4D-8274-BC356468964E}"/>
          </ac:spMkLst>
        </pc:spChg>
        <pc:spChg chg="mod">
          <ac:chgData name="Marcus Rabe" userId="6b10fd8c-1af8-4ca2-a7e2-54dbfd77502c" providerId="ADAL" clId="{DE56D6A1-5ABA-4813-BE34-CC614342D400}" dt="2021-04-22T07:26:26.323" v="5054"/>
          <ac:spMkLst>
            <pc:docMk/>
            <pc:sldMk cId="2075343472" sldId="303"/>
            <ac:spMk id="104" creationId="{6C7180CA-EAD6-4B4A-9C68-3D1E77C22202}"/>
          </ac:spMkLst>
        </pc:spChg>
        <pc:spChg chg="mod">
          <ac:chgData name="Marcus Rabe" userId="6b10fd8c-1af8-4ca2-a7e2-54dbfd77502c" providerId="ADAL" clId="{DE56D6A1-5ABA-4813-BE34-CC614342D400}" dt="2021-04-22T07:26:26.327" v="5055"/>
          <ac:spMkLst>
            <pc:docMk/>
            <pc:sldMk cId="2075343472" sldId="303"/>
            <ac:spMk id="105" creationId="{4945E43A-F367-4B44-8C32-0C2074151545}"/>
          </ac:spMkLst>
        </pc:spChg>
        <pc:spChg chg="mod">
          <ac:chgData name="Marcus Rabe" userId="6b10fd8c-1af8-4ca2-a7e2-54dbfd77502c" providerId="ADAL" clId="{DE56D6A1-5ABA-4813-BE34-CC614342D400}" dt="2021-04-22T07:26:26.794" v="5114" actId="790"/>
          <ac:spMkLst>
            <pc:docMk/>
            <pc:sldMk cId="2075343472" sldId="303"/>
            <ac:spMk id="109" creationId="{1FB58269-63E8-4E4D-BFB3-CC2A1372BCCB}"/>
          </ac:spMkLst>
        </pc:spChg>
        <pc:spChg chg="mod">
          <ac:chgData name="Marcus Rabe" userId="6b10fd8c-1af8-4ca2-a7e2-54dbfd77502c" providerId="ADAL" clId="{DE56D6A1-5ABA-4813-BE34-CC614342D400}" dt="2021-04-22T07:26:26.798" v="5115" actId="790"/>
          <ac:spMkLst>
            <pc:docMk/>
            <pc:sldMk cId="2075343472" sldId="303"/>
            <ac:spMk id="110" creationId="{B8A2F53F-9B58-4C68-912D-11896DA695C4}"/>
          </ac:spMkLst>
        </pc:spChg>
        <pc:spChg chg="mod">
          <ac:chgData name="Marcus Rabe" userId="6b10fd8c-1af8-4ca2-a7e2-54dbfd77502c" providerId="ADAL" clId="{DE56D6A1-5ABA-4813-BE34-CC614342D400}" dt="2021-04-22T07:26:26.804" v="5116" actId="790"/>
          <ac:spMkLst>
            <pc:docMk/>
            <pc:sldMk cId="2075343472" sldId="303"/>
            <ac:spMk id="111" creationId="{5A779F3C-0C60-43D3-A52C-24756B12BFC8}"/>
          </ac:spMkLst>
        </pc:spChg>
        <pc:spChg chg="mod">
          <ac:chgData name="Marcus Rabe" userId="6b10fd8c-1af8-4ca2-a7e2-54dbfd77502c" providerId="ADAL" clId="{DE56D6A1-5ABA-4813-BE34-CC614342D400}" dt="2021-04-22T07:26:26.335" v="5056"/>
          <ac:spMkLst>
            <pc:docMk/>
            <pc:sldMk cId="2075343472" sldId="303"/>
            <ac:spMk id="114" creationId="{1D52996F-111D-4BD4-8A90-E9F0AEE0D295}"/>
          </ac:spMkLst>
        </pc:spChg>
        <pc:spChg chg="mod">
          <ac:chgData name="Marcus Rabe" userId="6b10fd8c-1af8-4ca2-a7e2-54dbfd77502c" providerId="ADAL" clId="{DE56D6A1-5ABA-4813-BE34-CC614342D400}" dt="2021-04-22T07:26:26.341" v="5057"/>
          <ac:spMkLst>
            <pc:docMk/>
            <pc:sldMk cId="2075343472" sldId="303"/>
            <ac:spMk id="115" creationId="{4E3E63A4-DC3F-4D57-9199-2CE4CA696AD8}"/>
          </ac:spMkLst>
        </pc:spChg>
        <pc:spChg chg="mod">
          <ac:chgData name="Marcus Rabe" userId="6b10fd8c-1af8-4ca2-a7e2-54dbfd77502c" providerId="ADAL" clId="{DE56D6A1-5ABA-4813-BE34-CC614342D400}" dt="2021-04-22T07:26:26.344" v="5058" actId="790"/>
          <ac:spMkLst>
            <pc:docMk/>
            <pc:sldMk cId="2075343472" sldId="303"/>
            <ac:spMk id="124" creationId="{681EF93F-D99E-4E30-8311-188E61056340}"/>
          </ac:spMkLst>
        </pc:spChg>
        <pc:spChg chg="mod">
          <ac:chgData name="Marcus Rabe" userId="6b10fd8c-1af8-4ca2-a7e2-54dbfd77502c" providerId="ADAL" clId="{DE56D6A1-5ABA-4813-BE34-CC614342D400}" dt="2021-04-22T07:26:26.351" v="5059"/>
          <ac:spMkLst>
            <pc:docMk/>
            <pc:sldMk cId="2075343472" sldId="303"/>
            <ac:spMk id="157" creationId="{755490BD-E9C2-42E9-80A4-E8E15E16ABDA}"/>
          </ac:spMkLst>
        </pc:spChg>
        <pc:spChg chg="mod">
          <ac:chgData name="Marcus Rabe" userId="6b10fd8c-1af8-4ca2-a7e2-54dbfd77502c" providerId="ADAL" clId="{DE56D6A1-5ABA-4813-BE34-CC614342D400}" dt="2021-04-22T07:26:26.355" v="5060"/>
          <ac:spMkLst>
            <pc:docMk/>
            <pc:sldMk cId="2075343472" sldId="303"/>
            <ac:spMk id="158" creationId="{B7BAFF44-6E47-4884-B956-019302EFF482}"/>
          </ac:spMkLst>
        </pc:spChg>
        <pc:spChg chg="mod">
          <ac:chgData name="Marcus Rabe" userId="6b10fd8c-1af8-4ca2-a7e2-54dbfd77502c" providerId="ADAL" clId="{DE56D6A1-5ABA-4813-BE34-CC614342D400}" dt="2021-04-22T07:26:26.360" v="5061" actId="790"/>
          <ac:spMkLst>
            <pc:docMk/>
            <pc:sldMk cId="2075343472" sldId="303"/>
            <ac:spMk id="160" creationId="{AF44B730-23B8-4D0F-8EF1-D54C3B6880D1}"/>
          </ac:spMkLst>
        </pc:spChg>
        <pc:spChg chg="mod">
          <ac:chgData name="Marcus Rabe" userId="6b10fd8c-1af8-4ca2-a7e2-54dbfd77502c" providerId="ADAL" clId="{DE56D6A1-5ABA-4813-BE34-CC614342D400}" dt="2021-04-22T07:26:26.368" v="5062" actId="790"/>
          <ac:spMkLst>
            <pc:docMk/>
            <pc:sldMk cId="2075343472" sldId="303"/>
            <ac:spMk id="161" creationId="{BBD5E1D9-795E-45AC-B6E6-0D2CFB010445}"/>
          </ac:spMkLst>
        </pc:spChg>
        <pc:spChg chg="mod">
          <ac:chgData name="Marcus Rabe" userId="6b10fd8c-1af8-4ca2-a7e2-54dbfd77502c" providerId="ADAL" clId="{DE56D6A1-5ABA-4813-BE34-CC614342D400}" dt="2021-04-22T07:26:26.372" v="5063" actId="790"/>
          <ac:spMkLst>
            <pc:docMk/>
            <pc:sldMk cId="2075343472" sldId="303"/>
            <ac:spMk id="162" creationId="{B70735E7-637F-4934-B9E8-80D288B796F8}"/>
          </ac:spMkLst>
        </pc:spChg>
        <pc:spChg chg="mod">
          <ac:chgData name="Marcus Rabe" userId="6b10fd8c-1af8-4ca2-a7e2-54dbfd77502c" providerId="ADAL" clId="{DE56D6A1-5ABA-4813-BE34-CC614342D400}" dt="2021-04-22T07:26:26.377" v="5064"/>
          <ac:spMkLst>
            <pc:docMk/>
            <pc:sldMk cId="2075343472" sldId="303"/>
            <ac:spMk id="164" creationId="{0AA28700-7E79-40B3-B00E-36FBA50E5FDD}"/>
          </ac:spMkLst>
        </pc:spChg>
        <pc:spChg chg="mod">
          <ac:chgData name="Marcus Rabe" userId="6b10fd8c-1af8-4ca2-a7e2-54dbfd77502c" providerId="ADAL" clId="{DE56D6A1-5ABA-4813-BE34-CC614342D400}" dt="2021-04-22T07:26:26.385" v="5065"/>
          <ac:spMkLst>
            <pc:docMk/>
            <pc:sldMk cId="2075343472" sldId="303"/>
            <ac:spMk id="165" creationId="{FF98AEEB-A6C0-4367-B172-D0AA6C2FD752}"/>
          </ac:spMkLst>
        </pc:spChg>
        <pc:spChg chg="mod">
          <ac:chgData name="Marcus Rabe" userId="6b10fd8c-1af8-4ca2-a7e2-54dbfd77502c" providerId="ADAL" clId="{DE56D6A1-5ABA-4813-BE34-CC614342D400}" dt="2021-04-22T07:26:26.390" v="5066" actId="790"/>
          <ac:spMkLst>
            <pc:docMk/>
            <pc:sldMk cId="2075343472" sldId="303"/>
            <ac:spMk id="166" creationId="{5F8EFF95-DE28-4A7F-97EB-2827E17B186A}"/>
          </ac:spMkLst>
        </pc:spChg>
        <pc:spChg chg="mod">
          <ac:chgData name="Marcus Rabe" userId="6b10fd8c-1af8-4ca2-a7e2-54dbfd77502c" providerId="ADAL" clId="{DE56D6A1-5ABA-4813-BE34-CC614342D400}" dt="2021-04-22T07:26:26.395" v="5067"/>
          <ac:spMkLst>
            <pc:docMk/>
            <pc:sldMk cId="2075343472" sldId="303"/>
            <ac:spMk id="168" creationId="{263E4EB2-6A66-4B17-A000-588D46FFD27A}"/>
          </ac:spMkLst>
        </pc:spChg>
        <pc:spChg chg="mod">
          <ac:chgData name="Marcus Rabe" userId="6b10fd8c-1af8-4ca2-a7e2-54dbfd77502c" providerId="ADAL" clId="{DE56D6A1-5ABA-4813-BE34-CC614342D400}" dt="2021-04-22T07:26:26.399" v="5068"/>
          <ac:spMkLst>
            <pc:docMk/>
            <pc:sldMk cId="2075343472" sldId="303"/>
            <ac:spMk id="169" creationId="{48763F61-CC18-4C24-A5B0-4838E7D2BB9A}"/>
          </ac:spMkLst>
        </pc:spChg>
        <pc:spChg chg="mod">
          <ac:chgData name="Marcus Rabe" userId="6b10fd8c-1af8-4ca2-a7e2-54dbfd77502c" providerId="ADAL" clId="{DE56D6A1-5ABA-4813-BE34-CC614342D400}" dt="2021-04-22T07:26:26.403" v="5069"/>
          <ac:spMkLst>
            <pc:docMk/>
            <pc:sldMk cId="2075343472" sldId="303"/>
            <ac:spMk id="171" creationId="{733517D6-EE39-4059-B04E-ECEA0AD1DDD6}"/>
          </ac:spMkLst>
        </pc:spChg>
        <pc:spChg chg="mod">
          <ac:chgData name="Marcus Rabe" userId="6b10fd8c-1af8-4ca2-a7e2-54dbfd77502c" providerId="ADAL" clId="{DE56D6A1-5ABA-4813-BE34-CC614342D400}" dt="2021-04-22T07:26:26.412" v="5070"/>
          <ac:spMkLst>
            <pc:docMk/>
            <pc:sldMk cId="2075343472" sldId="303"/>
            <ac:spMk id="172" creationId="{988AC266-4CB8-4144-9532-B2AD12380CFF}"/>
          </ac:spMkLst>
        </pc:spChg>
        <pc:spChg chg="mod">
          <ac:chgData name="Marcus Rabe" userId="6b10fd8c-1af8-4ca2-a7e2-54dbfd77502c" providerId="ADAL" clId="{DE56D6A1-5ABA-4813-BE34-CC614342D400}" dt="2021-04-22T07:26:26.416" v="5071" actId="790"/>
          <ac:spMkLst>
            <pc:docMk/>
            <pc:sldMk cId="2075343472" sldId="303"/>
            <ac:spMk id="173" creationId="{F5AFF59C-F6B2-438A-8E0B-E652792973D0}"/>
          </ac:spMkLst>
        </pc:spChg>
        <pc:spChg chg="mod">
          <ac:chgData name="Marcus Rabe" userId="6b10fd8c-1af8-4ca2-a7e2-54dbfd77502c" providerId="ADAL" clId="{DE56D6A1-5ABA-4813-BE34-CC614342D400}" dt="2021-04-22T07:26:26.421" v="5072"/>
          <ac:spMkLst>
            <pc:docMk/>
            <pc:sldMk cId="2075343472" sldId="303"/>
            <ac:spMk id="175" creationId="{E39F71DE-4295-438D-A15B-E89659BED7D5}"/>
          </ac:spMkLst>
        </pc:spChg>
        <pc:spChg chg="mod">
          <ac:chgData name="Marcus Rabe" userId="6b10fd8c-1af8-4ca2-a7e2-54dbfd77502c" providerId="ADAL" clId="{DE56D6A1-5ABA-4813-BE34-CC614342D400}" dt="2021-04-22T07:26:26.426" v="5073"/>
          <ac:spMkLst>
            <pc:docMk/>
            <pc:sldMk cId="2075343472" sldId="303"/>
            <ac:spMk id="176" creationId="{07CA56AA-3F67-4550-8E43-3FED9389EAFC}"/>
          </ac:spMkLst>
        </pc:spChg>
        <pc:spChg chg="mod">
          <ac:chgData name="Marcus Rabe" userId="6b10fd8c-1af8-4ca2-a7e2-54dbfd77502c" providerId="ADAL" clId="{DE56D6A1-5ABA-4813-BE34-CC614342D400}" dt="2021-04-22T07:26:26.434" v="5074"/>
          <ac:spMkLst>
            <pc:docMk/>
            <pc:sldMk cId="2075343472" sldId="303"/>
            <ac:spMk id="184" creationId="{97E4C659-54C8-4228-B705-76A8EDB74C0E}"/>
          </ac:spMkLst>
        </pc:spChg>
        <pc:spChg chg="mod">
          <ac:chgData name="Marcus Rabe" userId="6b10fd8c-1af8-4ca2-a7e2-54dbfd77502c" providerId="ADAL" clId="{DE56D6A1-5ABA-4813-BE34-CC614342D400}" dt="2021-04-22T07:26:26.445" v="5075"/>
          <ac:spMkLst>
            <pc:docMk/>
            <pc:sldMk cId="2075343472" sldId="303"/>
            <ac:spMk id="185" creationId="{51F22F7C-30B9-4447-8074-46171D9D7407}"/>
          </ac:spMkLst>
        </pc:spChg>
        <pc:spChg chg="mod">
          <ac:chgData name="Marcus Rabe" userId="6b10fd8c-1af8-4ca2-a7e2-54dbfd77502c" providerId="ADAL" clId="{DE56D6A1-5ABA-4813-BE34-CC614342D400}" dt="2021-04-22T07:26:26.455" v="5076"/>
          <ac:spMkLst>
            <pc:docMk/>
            <pc:sldMk cId="2075343472" sldId="303"/>
            <ac:spMk id="186" creationId="{8C1898D9-4418-48D5-B253-F001B55FCC2B}"/>
          </ac:spMkLst>
        </pc:spChg>
        <pc:spChg chg="mod">
          <ac:chgData name="Marcus Rabe" userId="6b10fd8c-1af8-4ca2-a7e2-54dbfd77502c" providerId="ADAL" clId="{DE56D6A1-5ABA-4813-BE34-CC614342D400}" dt="2021-04-22T07:26:26.465" v="5077"/>
          <ac:spMkLst>
            <pc:docMk/>
            <pc:sldMk cId="2075343472" sldId="303"/>
            <ac:spMk id="187" creationId="{F4A9E888-232B-41ED-9F51-1EF7440F0F9B}"/>
          </ac:spMkLst>
        </pc:spChg>
        <pc:spChg chg="mod">
          <ac:chgData name="Marcus Rabe" userId="6b10fd8c-1af8-4ca2-a7e2-54dbfd77502c" providerId="ADAL" clId="{DE56D6A1-5ABA-4813-BE34-CC614342D400}" dt="2021-04-22T07:26:26.475" v="5078"/>
          <ac:spMkLst>
            <pc:docMk/>
            <pc:sldMk cId="2075343472" sldId="303"/>
            <ac:spMk id="188" creationId="{37BE6DE8-B99D-444E-829B-4CDEEAECE343}"/>
          </ac:spMkLst>
        </pc:spChg>
        <pc:spChg chg="mod">
          <ac:chgData name="Marcus Rabe" userId="6b10fd8c-1af8-4ca2-a7e2-54dbfd77502c" providerId="ADAL" clId="{DE56D6A1-5ABA-4813-BE34-CC614342D400}" dt="2021-04-22T07:26:26.484" v="5079"/>
          <ac:spMkLst>
            <pc:docMk/>
            <pc:sldMk cId="2075343472" sldId="303"/>
            <ac:spMk id="189" creationId="{B3A32B36-E872-43D4-B85D-CB05987F21A7}"/>
          </ac:spMkLst>
        </pc:spChg>
        <pc:spChg chg="mod">
          <ac:chgData name="Marcus Rabe" userId="6b10fd8c-1af8-4ca2-a7e2-54dbfd77502c" providerId="ADAL" clId="{DE56D6A1-5ABA-4813-BE34-CC614342D400}" dt="2021-04-22T07:26:26.496" v="5080"/>
          <ac:spMkLst>
            <pc:docMk/>
            <pc:sldMk cId="2075343472" sldId="303"/>
            <ac:spMk id="190" creationId="{92A61130-E971-4873-9FA5-B7C1127087AF}"/>
          </ac:spMkLst>
        </pc:spChg>
        <pc:spChg chg="mod">
          <ac:chgData name="Marcus Rabe" userId="6b10fd8c-1af8-4ca2-a7e2-54dbfd77502c" providerId="ADAL" clId="{DE56D6A1-5ABA-4813-BE34-CC614342D400}" dt="2021-04-22T07:26:26.507" v="5081"/>
          <ac:spMkLst>
            <pc:docMk/>
            <pc:sldMk cId="2075343472" sldId="303"/>
            <ac:spMk id="191" creationId="{419E10EF-4EA3-4FA1-B4A5-71778D341E9A}"/>
          </ac:spMkLst>
        </pc:spChg>
        <pc:spChg chg="mod">
          <ac:chgData name="Marcus Rabe" userId="6b10fd8c-1af8-4ca2-a7e2-54dbfd77502c" providerId="ADAL" clId="{DE56D6A1-5ABA-4813-BE34-CC614342D400}" dt="2021-04-22T07:26:26.515" v="5082"/>
          <ac:spMkLst>
            <pc:docMk/>
            <pc:sldMk cId="2075343472" sldId="303"/>
            <ac:spMk id="192" creationId="{EF1E10A0-46DA-4999-BDB2-9C778D74F86B}"/>
          </ac:spMkLst>
        </pc:spChg>
        <pc:spChg chg="mod">
          <ac:chgData name="Marcus Rabe" userId="6b10fd8c-1af8-4ca2-a7e2-54dbfd77502c" providerId="ADAL" clId="{DE56D6A1-5ABA-4813-BE34-CC614342D400}" dt="2021-04-22T07:26:26.526" v="5083"/>
          <ac:spMkLst>
            <pc:docMk/>
            <pc:sldMk cId="2075343472" sldId="303"/>
            <ac:spMk id="194" creationId="{D3772E3F-3C50-46B2-8254-E60A2BD133BD}"/>
          </ac:spMkLst>
        </pc:spChg>
        <pc:spChg chg="mod">
          <ac:chgData name="Marcus Rabe" userId="6b10fd8c-1af8-4ca2-a7e2-54dbfd77502c" providerId="ADAL" clId="{DE56D6A1-5ABA-4813-BE34-CC614342D400}" dt="2021-04-22T07:26:26.535" v="5084"/>
          <ac:spMkLst>
            <pc:docMk/>
            <pc:sldMk cId="2075343472" sldId="303"/>
            <ac:spMk id="195" creationId="{054B33E5-43C0-4345-AEFC-F8F21B1B7FCD}"/>
          </ac:spMkLst>
        </pc:spChg>
        <pc:spChg chg="mod">
          <ac:chgData name="Marcus Rabe" userId="6b10fd8c-1af8-4ca2-a7e2-54dbfd77502c" providerId="ADAL" clId="{DE56D6A1-5ABA-4813-BE34-CC614342D400}" dt="2021-04-22T07:26:26.546" v="5085"/>
          <ac:spMkLst>
            <pc:docMk/>
            <pc:sldMk cId="2075343472" sldId="303"/>
            <ac:spMk id="196" creationId="{9EBE5E9B-34B7-42D8-9856-5A48A99291EB}"/>
          </ac:spMkLst>
        </pc:spChg>
        <pc:spChg chg="mod">
          <ac:chgData name="Marcus Rabe" userId="6b10fd8c-1af8-4ca2-a7e2-54dbfd77502c" providerId="ADAL" clId="{DE56D6A1-5ABA-4813-BE34-CC614342D400}" dt="2021-04-22T07:26:26.555" v="5086"/>
          <ac:spMkLst>
            <pc:docMk/>
            <pc:sldMk cId="2075343472" sldId="303"/>
            <ac:spMk id="197" creationId="{3EB47EE5-7ADA-4EEF-B5C8-ED622E545DC4}"/>
          </ac:spMkLst>
        </pc:spChg>
        <pc:spChg chg="mod">
          <ac:chgData name="Marcus Rabe" userId="6b10fd8c-1af8-4ca2-a7e2-54dbfd77502c" providerId="ADAL" clId="{DE56D6A1-5ABA-4813-BE34-CC614342D400}" dt="2021-04-22T07:26:26.563" v="5087"/>
          <ac:spMkLst>
            <pc:docMk/>
            <pc:sldMk cId="2075343472" sldId="303"/>
            <ac:spMk id="198" creationId="{76049233-482C-474A-B967-1C5F11712520}"/>
          </ac:spMkLst>
        </pc:spChg>
        <pc:spChg chg="mod">
          <ac:chgData name="Marcus Rabe" userId="6b10fd8c-1af8-4ca2-a7e2-54dbfd77502c" providerId="ADAL" clId="{DE56D6A1-5ABA-4813-BE34-CC614342D400}" dt="2021-04-22T07:26:26.573" v="5088"/>
          <ac:spMkLst>
            <pc:docMk/>
            <pc:sldMk cId="2075343472" sldId="303"/>
            <ac:spMk id="199" creationId="{A58785A6-60BF-4502-8A54-935940EDA5A0}"/>
          </ac:spMkLst>
        </pc:spChg>
        <pc:spChg chg="mod">
          <ac:chgData name="Marcus Rabe" userId="6b10fd8c-1af8-4ca2-a7e2-54dbfd77502c" providerId="ADAL" clId="{DE56D6A1-5ABA-4813-BE34-CC614342D400}" dt="2021-04-22T07:26:26.586" v="5089"/>
          <ac:spMkLst>
            <pc:docMk/>
            <pc:sldMk cId="2075343472" sldId="303"/>
            <ac:spMk id="225" creationId="{CF6032AE-31EA-4445-9F2B-6AB2BCC86692}"/>
          </ac:spMkLst>
        </pc:spChg>
        <pc:spChg chg="mod">
          <ac:chgData name="Marcus Rabe" userId="6b10fd8c-1af8-4ca2-a7e2-54dbfd77502c" providerId="ADAL" clId="{DE56D6A1-5ABA-4813-BE34-CC614342D400}" dt="2021-04-22T07:26:26.595" v="5090"/>
          <ac:spMkLst>
            <pc:docMk/>
            <pc:sldMk cId="2075343472" sldId="303"/>
            <ac:spMk id="226" creationId="{CB629E80-7D67-42AD-8028-92D3119358D2}"/>
          </ac:spMkLst>
        </pc:spChg>
        <pc:spChg chg="mod">
          <ac:chgData name="Marcus Rabe" userId="6b10fd8c-1af8-4ca2-a7e2-54dbfd77502c" providerId="ADAL" clId="{DE56D6A1-5ABA-4813-BE34-CC614342D400}" dt="2021-04-22T07:26:26.607" v="5091"/>
          <ac:spMkLst>
            <pc:docMk/>
            <pc:sldMk cId="2075343472" sldId="303"/>
            <ac:spMk id="227" creationId="{E8A7E261-447E-4D80-9D3B-4F74FF3392D4}"/>
          </ac:spMkLst>
        </pc:spChg>
        <pc:spChg chg="mod">
          <ac:chgData name="Marcus Rabe" userId="6b10fd8c-1af8-4ca2-a7e2-54dbfd77502c" providerId="ADAL" clId="{DE56D6A1-5ABA-4813-BE34-CC614342D400}" dt="2021-04-22T07:26:26.616" v="5092"/>
          <ac:spMkLst>
            <pc:docMk/>
            <pc:sldMk cId="2075343472" sldId="303"/>
            <ac:spMk id="228" creationId="{EA82A625-291E-4B25-A640-8480EE309238}"/>
          </ac:spMkLst>
        </pc:spChg>
        <pc:spChg chg="mod">
          <ac:chgData name="Marcus Rabe" userId="6b10fd8c-1af8-4ca2-a7e2-54dbfd77502c" providerId="ADAL" clId="{DE56D6A1-5ABA-4813-BE34-CC614342D400}" dt="2021-04-22T07:26:26.625" v="5093"/>
          <ac:spMkLst>
            <pc:docMk/>
            <pc:sldMk cId="2075343472" sldId="303"/>
            <ac:spMk id="229" creationId="{A7FBAA56-8B58-4F72-AD66-C0C7664A06EA}"/>
          </ac:spMkLst>
        </pc:spChg>
        <pc:spChg chg="mod">
          <ac:chgData name="Marcus Rabe" userId="6b10fd8c-1af8-4ca2-a7e2-54dbfd77502c" providerId="ADAL" clId="{DE56D6A1-5ABA-4813-BE34-CC614342D400}" dt="2021-04-22T07:26:26.633" v="5094"/>
          <ac:spMkLst>
            <pc:docMk/>
            <pc:sldMk cId="2075343472" sldId="303"/>
            <ac:spMk id="230" creationId="{27E6E025-B3C1-49DC-A039-28193FA497F3}"/>
          </ac:spMkLst>
        </pc:spChg>
        <pc:spChg chg="mod">
          <ac:chgData name="Marcus Rabe" userId="6b10fd8c-1af8-4ca2-a7e2-54dbfd77502c" providerId="ADAL" clId="{DE56D6A1-5ABA-4813-BE34-CC614342D400}" dt="2021-04-22T07:26:26.643" v="5095"/>
          <ac:spMkLst>
            <pc:docMk/>
            <pc:sldMk cId="2075343472" sldId="303"/>
            <ac:spMk id="231" creationId="{767B2D99-37A8-45A7-A2B5-4DAADFEC0289}"/>
          </ac:spMkLst>
        </pc:spChg>
        <pc:spChg chg="mod">
          <ac:chgData name="Marcus Rabe" userId="6b10fd8c-1af8-4ca2-a7e2-54dbfd77502c" providerId="ADAL" clId="{DE56D6A1-5ABA-4813-BE34-CC614342D400}" dt="2021-04-22T07:26:26.652" v="5096"/>
          <ac:spMkLst>
            <pc:docMk/>
            <pc:sldMk cId="2075343472" sldId="303"/>
            <ac:spMk id="232" creationId="{0D4D074F-5708-472C-9AD7-A0088A2B3091}"/>
          </ac:spMkLst>
        </pc:spChg>
        <pc:spChg chg="mod">
          <ac:chgData name="Marcus Rabe" userId="6b10fd8c-1af8-4ca2-a7e2-54dbfd77502c" providerId="ADAL" clId="{DE56D6A1-5ABA-4813-BE34-CC614342D400}" dt="2021-04-22T07:26:26.660" v="5097"/>
          <ac:spMkLst>
            <pc:docMk/>
            <pc:sldMk cId="2075343472" sldId="303"/>
            <ac:spMk id="233" creationId="{9B2B19A2-D2BC-4F3A-ADCB-881EB92E4B55}"/>
          </ac:spMkLst>
        </pc:spChg>
        <pc:spChg chg="mod">
          <ac:chgData name="Marcus Rabe" userId="6b10fd8c-1af8-4ca2-a7e2-54dbfd77502c" providerId="ADAL" clId="{DE56D6A1-5ABA-4813-BE34-CC614342D400}" dt="2021-04-22T07:26:26.670" v="5098"/>
          <ac:spMkLst>
            <pc:docMk/>
            <pc:sldMk cId="2075343472" sldId="303"/>
            <ac:spMk id="234" creationId="{B079F090-6859-4337-B113-08125D24A905}"/>
          </ac:spMkLst>
        </pc:spChg>
        <pc:spChg chg="mod">
          <ac:chgData name="Marcus Rabe" userId="6b10fd8c-1af8-4ca2-a7e2-54dbfd77502c" providerId="ADAL" clId="{DE56D6A1-5ABA-4813-BE34-CC614342D400}" dt="2021-04-22T07:26:26.677" v="5099"/>
          <ac:spMkLst>
            <pc:docMk/>
            <pc:sldMk cId="2075343472" sldId="303"/>
            <ac:spMk id="235" creationId="{DAB15032-ADB4-42C7-93B1-2B3E348D0AE0}"/>
          </ac:spMkLst>
        </pc:spChg>
        <pc:spChg chg="mod">
          <ac:chgData name="Marcus Rabe" userId="6b10fd8c-1af8-4ca2-a7e2-54dbfd77502c" providerId="ADAL" clId="{DE56D6A1-5ABA-4813-BE34-CC614342D400}" dt="2021-04-22T07:26:26.684" v="5100"/>
          <ac:spMkLst>
            <pc:docMk/>
            <pc:sldMk cId="2075343472" sldId="303"/>
            <ac:spMk id="236" creationId="{DA02A95E-253B-404D-A079-24CCB889ED09}"/>
          </ac:spMkLst>
        </pc:spChg>
        <pc:spChg chg="mod">
          <ac:chgData name="Marcus Rabe" userId="6b10fd8c-1af8-4ca2-a7e2-54dbfd77502c" providerId="ADAL" clId="{DE56D6A1-5ABA-4813-BE34-CC614342D400}" dt="2021-04-22T07:26:26.694" v="5101"/>
          <ac:spMkLst>
            <pc:docMk/>
            <pc:sldMk cId="2075343472" sldId="303"/>
            <ac:spMk id="237" creationId="{4E0F22F1-2D7C-461B-9B93-2DA20DAD6728}"/>
          </ac:spMkLst>
        </pc:spChg>
        <pc:spChg chg="mod">
          <ac:chgData name="Marcus Rabe" userId="6b10fd8c-1af8-4ca2-a7e2-54dbfd77502c" providerId="ADAL" clId="{DE56D6A1-5ABA-4813-BE34-CC614342D400}" dt="2021-04-22T07:26:26.700" v="5102"/>
          <ac:spMkLst>
            <pc:docMk/>
            <pc:sldMk cId="2075343472" sldId="303"/>
            <ac:spMk id="238" creationId="{1B3E693A-41F2-40E1-B272-091B8032830E}"/>
          </ac:spMkLst>
        </pc:spChg>
        <pc:spChg chg="mod">
          <ac:chgData name="Marcus Rabe" userId="6b10fd8c-1af8-4ca2-a7e2-54dbfd77502c" providerId="ADAL" clId="{DE56D6A1-5ABA-4813-BE34-CC614342D400}" dt="2021-04-22T07:26:26.709" v="5103"/>
          <ac:spMkLst>
            <pc:docMk/>
            <pc:sldMk cId="2075343472" sldId="303"/>
            <ac:spMk id="239" creationId="{EA6788F9-86E0-4FB5-8955-44DF37AD784D}"/>
          </ac:spMkLst>
        </pc:spChg>
        <pc:spChg chg="mod">
          <ac:chgData name="Marcus Rabe" userId="6b10fd8c-1af8-4ca2-a7e2-54dbfd77502c" providerId="ADAL" clId="{DE56D6A1-5ABA-4813-BE34-CC614342D400}" dt="2021-04-22T07:26:26.716" v="5104"/>
          <ac:spMkLst>
            <pc:docMk/>
            <pc:sldMk cId="2075343472" sldId="303"/>
            <ac:spMk id="240" creationId="{B23C6106-ED09-4340-8424-7DF8FE8480C7}"/>
          </ac:spMkLst>
        </pc:spChg>
        <pc:spChg chg="mod">
          <ac:chgData name="Marcus Rabe" userId="6b10fd8c-1af8-4ca2-a7e2-54dbfd77502c" providerId="ADAL" clId="{DE56D6A1-5ABA-4813-BE34-CC614342D400}" dt="2021-04-22T07:26:26.724" v="5105" actId="790"/>
          <ac:spMkLst>
            <pc:docMk/>
            <pc:sldMk cId="2075343472" sldId="303"/>
            <ac:spMk id="257" creationId="{60AEDD6A-6957-428D-BB27-051E53B6DB8F}"/>
          </ac:spMkLst>
        </pc:spChg>
        <pc:spChg chg="mod">
          <ac:chgData name="Marcus Rabe" userId="6b10fd8c-1af8-4ca2-a7e2-54dbfd77502c" providerId="ADAL" clId="{DE56D6A1-5ABA-4813-BE34-CC614342D400}" dt="2021-04-22T07:26:26.731" v="5106"/>
          <ac:spMkLst>
            <pc:docMk/>
            <pc:sldMk cId="2075343472" sldId="303"/>
            <ac:spMk id="258" creationId="{A82B45BC-9CE4-4BB2-8258-38EFAD70697E}"/>
          </ac:spMkLst>
        </pc:spChg>
        <pc:spChg chg="mod">
          <ac:chgData name="Marcus Rabe" userId="6b10fd8c-1af8-4ca2-a7e2-54dbfd77502c" providerId="ADAL" clId="{DE56D6A1-5ABA-4813-BE34-CC614342D400}" dt="2021-04-22T07:26:26.739" v="5107"/>
          <ac:spMkLst>
            <pc:docMk/>
            <pc:sldMk cId="2075343472" sldId="303"/>
            <ac:spMk id="259" creationId="{A2B95803-0030-4D65-BBC6-8CE236D0B4ED}"/>
          </ac:spMkLst>
        </pc:spChg>
        <pc:spChg chg="mod">
          <ac:chgData name="Marcus Rabe" userId="6b10fd8c-1af8-4ca2-a7e2-54dbfd77502c" providerId="ADAL" clId="{DE56D6A1-5ABA-4813-BE34-CC614342D400}" dt="2021-04-22T07:26:26.747" v="5108"/>
          <ac:spMkLst>
            <pc:docMk/>
            <pc:sldMk cId="2075343472" sldId="303"/>
            <ac:spMk id="260" creationId="{C4A449C6-0041-415E-9CF4-22656A1CB3C9}"/>
          </ac:spMkLst>
        </pc:spChg>
        <pc:spChg chg="mod">
          <ac:chgData name="Marcus Rabe" userId="6b10fd8c-1af8-4ca2-a7e2-54dbfd77502c" providerId="ADAL" clId="{DE56D6A1-5ABA-4813-BE34-CC614342D400}" dt="2021-04-22T07:26:26.755" v="5109"/>
          <ac:spMkLst>
            <pc:docMk/>
            <pc:sldMk cId="2075343472" sldId="303"/>
            <ac:spMk id="261" creationId="{8CE6C546-5F74-442D-A02B-E1DC8DE4F14E}"/>
          </ac:spMkLst>
        </pc:spChg>
        <pc:spChg chg="mod">
          <ac:chgData name="Marcus Rabe" userId="6b10fd8c-1af8-4ca2-a7e2-54dbfd77502c" providerId="ADAL" clId="{DE56D6A1-5ABA-4813-BE34-CC614342D400}" dt="2021-04-22T07:26:26.766" v="5110"/>
          <ac:spMkLst>
            <pc:docMk/>
            <pc:sldMk cId="2075343472" sldId="303"/>
            <ac:spMk id="262" creationId="{ACE41970-BAB6-4BAD-B1BE-DFED2A6B1CEB}"/>
          </ac:spMkLst>
        </pc:spChg>
        <pc:spChg chg="mod">
          <ac:chgData name="Marcus Rabe" userId="6b10fd8c-1af8-4ca2-a7e2-54dbfd77502c" providerId="ADAL" clId="{DE56D6A1-5ABA-4813-BE34-CC614342D400}" dt="2021-04-22T07:26:26.775" v="5111"/>
          <ac:spMkLst>
            <pc:docMk/>
            <pc:sldMk cId="2075343472" sldId="303"/>
            <ac:spMk id="263" creationId="{C63F5095-745E-4E23-9F0C-26BF487EF4EB}"/>
          </ac:spMkLst>
        </pc:spChg>
        <pc:spChg chg="mod">
          <ac:chgData name="Marcus Rabe" userId="6b10fd8c-1af8-4ca2-a7e2-54dbfd77502c" providerId="ADAL" clId="{DE56D6A1-5ABA-4813-BE34-CC614342D400}" dt="2021-04-22T07:26:26.782" v="5112"/>
          <ac:spMkLst>
            <pc:docMk/>
            <pc:sldMk cId="2075343472" sldId="303"/>
            <ac:spMk id="264" creationId="{D6333386-6760-468E-8C3C-88936B82314F}"/>
          </ac:spMkLst>
        </pc:spChg>
        <pc:spChg chg="mod">
          <ac:chgData name="Marcus Rabe" userId="6b10fd8c-1af8-4ca2-a7e2-54dbfd77502c" providerId="ADAL" clId="{DE56D6A1-5ABA-4813-BE34-CC614342D400}" dt="2021-04-22T07:26:26.790" v="5113"/>
          <ac:spMkLst>
            <pc:docMk/>
            <pc:sldMk cId="2075343472" sldId="303"/>
            <ac:spMk id="265" creationId="{F00B32D9-5566-40EE-9E5F-5303018D6705}"/>
          </ac:spMkLst>
        </pc:spChg>
        <pc:grpChg chg="add mod">
          <ac:chgData name="Marcus Rabe" userId="6b10fd8c-1af8-4ca2-a7e2-54dbfd77502c" providerId="ADAL" clId="{DE56D6A1-5ABA-4813-BE34-CC614342D400}" dt="2021-04-25T07:20:36.543" v="9867" actId="1037"/>
          <ac:grpSpMkLst>
            <pc:docMk/>
            <pc:sldMk cId="2075343472" sldId="303"/>
            <ac:grpSpMk id="116" creationId="{9A867E4A-8C8E-4EBB-A54C-6563D791D1FB}"/>
          </ac:grpSpMkLst>
        </pc:grpChg>
        <pc:grpChg chg="add mod">
          <ac:chgData name="Marcus Rabe" userId="6b10fd8c-1af8-4ca2-a7e2-54dbfd77502c" providerId="ADAL" clId="{DE56D6A1-5ABA-4813-BE34-CC614342D400}" dt="2021-04-25T07:16:58.253" v="9726"/>
          <ac:grpSpMkLst>
            <pc:docMk/>
            <pc:sldMk cId="2075343472" sldId="303"/>
            <ac:grpSpMk id="126" creationId="{C4FFB0D4-728A-455F-AF78-B24F4612E7A0}"/>
          </ac:grpSpMkLst>
        </pc:grpChg>
        <pc:inkChg chg="mod">
          <ac:chgData name="Marcus Rabe" userId="6b10fd8c-1af8-4ca2-a7e2-54dbfd77502c" providerId="ADAL" clId="{DE56D6A1-5ABA-4813-BE34-CC614342D400}" dt="2021-04-25T07:16:58.253" v="9726"/>
          <ac:inkMkLst>
            <pc:docMk/>
            <pc:sldMk cId="2075343472" sldId="303"/>
            <ac:inkMk id="117" creationId="{B3E1B52D-EFA8-4608-A8B6-4E17240DB02F}"/>
          </ac:inkMkLst>
        </pc:inkChg>
        <pc:inkChg chg="mod">
          <ac:chgData name="Marcus Rabe" userId="6b10fd8c-1af8-4ca2-a7e2-54dbfd77502c" providerId="ADAL" clId="{DE56D6A1-5ABA-4813-BE34-CC614342D400}" dt="2021-04-25T07:16:58.253" v="9726"/>
          <ac:inkMkLst>
            <pc:docMk/>
            <pc:sldMk cId="2075343472" sldId="303"/>
            <ac:inkMk id="118" creationId="{3C7649BC-67C1-4B1B-8E84-6A6AEEDE50C0}"/>
          </ac:inkMkLst>
        </pc:inkChg>
        <pc:inkChg chg="mod">
          <ac:chgData name="Marcus Rabe" userId="6b10fd8c-1af8-4ca2-a7e2-54dbfd77502c" providerId="ADAL" clId="{DE56D6A1-5ABA-4813-BE34-CC614342D400}" dt="2021-04-25T07:16:58.253" v="9726"/>
          <ac:inkMkLst>
            <pc:docMk/>
            <pc:sldMk cId="2075343472" sldId="303"/>
            <ac:inkMk id="119" creationId="{505300A3-6B4E-462E-82D9-AD3947D9E3EE}"/>
          </ac:inkMkLst>
        </pc:inkChg>
        <pc:inkChg chg="mod">
          <ac:chgData name="Marcus Rabe" userId="6b10fd8c-1af8-4ca2-a7e2-54dbfd77502c" providerId="ADAL" clId="{DE56D6A1-5ABA-4813-BE34-CC614342D400}" dt="2021-04-25T07:16:58.253" v="9726"/>
          <ac:inkMkLst>
            <pc:docMk/>
            <pc:sldMk cId="2075343472" sldId="303"/>
            <ac:inkMk id="120" creationId="{94CFDA9D-ABD6-4F88-87C8-F810C1E86EC6}"/>
          </ac:inkMkLst>
        </pc:inkChg>
        <pc:inkChg chg="mod">
          <ac:chgData name="Marcus Rabe" userId="6b10fd8c-1af8-4ca2-a7e2-54dbfd77502c" providerId="ADAL" clId="{DE56D6A1-5ABA-4813-BE34-CC614342D400}" dt="2021-04-25T07:16:58.253" v="9726"/>
          <ac:inkMkLst>
            <pc:docMk/>
            <pc:sldMk cId="2075343472" sldId="303"/>
            <ac:inkMk id="121" creationId="{C5E625ED-CCC8-46A2-9446-E01B11BD797D}"/>
          </ac:inkMkLst>
        </pc:inkChg>
        <pc:inkChg chg="add mod">
          <ac:chgData name="Marcus Rabe" userId="6b10fd8c-1af8-4ca2-a7e2-54dbfd77502c" providerId="ADAL" clId="{DE56D6A1-5ABA-4813-BE34-CC614342D400}" dt="2021-04-25T07:20:45.196" v="9868" actId="1037"/>
          <ac:inkMkLst>
            <pc:docMk/>
            <pc:sldMk cId="2075343472" sldId="303"/>
            <ac:inkMk id="122" creationId="{6139D63A-7A62-4148-BC5F-A8F8C6D0A6EA}"/>
          </ac:inkMkLst>
        </pc:inkChg>
        <pc:inkChg chg="add mod">
          <ac:chgData name="Marcus Rabe" userId="6b10fd8c-1af8-4ca2-a7e2-54dbfd77502c" providerId="ADAL" clId="{DE56D6A1-5ABA-4813-BE34-CC614342D400}" dt="2021-04-25T07:20:45.196" v="9868" actId="1037"/>
          <ac:inkMkLst>
            <pc:docMk/>
            <pc:sldMk cId="2075343472" sldId="303"/>
            <ac:inkMk id="123" creationId="{8CF1D42E-D5E8-45FB-A5B8-8C41A0A73C71}"/>
          </ac:inkMkLst>
        </pc:inkChg>
        <pc:inkChg chg="add mod">
          <ac:chgData name="Marcus Rabe" userId="6b10fd8c-1af8-4ca2-a7e2-54dbfd77502c" providerId="ADAL" clId="{DE56D6A1-5ABA-4813-BE34-CC614342D400}" dt="2021-04-25T07:16:58.253" v="9726"/>
          <ac:inkMkLst>
            <pc:docMk/>
            <pc:sldMk cId="2075343472" sldId="303"/>
            <ac:inkMk id="125" creationId="{CAFC3AEB-455A-4CC3-92B6-83BF9B55D1DB}"/>
          </ac:inkMkLst>
        </pc:inkChg>
        <pc:inkChg chg="mod">
          <ac:chgData name="Marcus Rabe" userId="6b10fd8c-1af8-4ca2-a7e2-54dbfd77502c" providerId="ADAL" clId="{DE56D6A1-5ABA-4813-BE34-CC614342D400}" dt="2021-04-25T07:16:58.253" v="9726"/>
          <ac:inkMkLst>
            <pc:docMk/>
            <pc:sldMk cId="2075343472" sldId="303"/>
            <ac:inkMk id="127" creationId="{563AC30E-403E-4866-8A9E-2924D7E9527D}"/>
          </ac:inkMkLst>
        </pc:inkChg>
        <pc:inkChg chg="mod">
          <ac:chgData name="Marcus Rabe" userId="6b10fd8c-1af8-4ca2-a7e2-54dbfd77502c" providerId="ADAL" clId="{DE56D6A1-5ABA-4813-BE34-CC614342D400}" dt="2021-04-25T07:16:58.253" v="9726"/>
          <ac:inkMkLst>
            <pc:docMk/>
            <pc:sldMk cId="2075343472" sldId="303"/>
            <ac:inkMk id="128" creationId="{BFC4671A-E13F-4E9D-A73D-C028F5A0F52C}"/>
          </ac:inkMkLst>
        </pc:inkChg>
        <pc:inkChg chg="mod">
          <ac:chgData name="Marcus Rabe" userId="6b10fd8c-1af8-4ca2-a7e2-54dbfd77502c" providerId="ADAL" clId="{DE56D6A1-5ABA-4813-BE34-CC614342D400}" dt="2021-04-25T07:16:58.253" v="9726"/>
          <ac:inkMkLst>
            <pc:docMk/>
            <pc:sldMk cId="2075343472" sldId="303"/>
            <ac:inkMk id="129" creationId="{5CBD8DE5-F393-492A-85A8-893AE9F22053}"/>
          </ac:inkMkLst>
        </pc:inkChg>
      </pc:sldChg>
      <pc:sldChg chg="addSp modSp mod">
        <pc:chgData name="Marcus Rabe" userId="6b10fd8c-1af8-4ca2-a7e2-54dbfd77502c" providerId="ADAL" clId="{DE56D6A1-5ABA-4813-BE34-CC614342D400}" dt="2021-04-25T07:20:23.106" v="9860" actId="1037"/>
        <pc:sldMkLst>
          <pc:docMk/>
          <pc:sldMk cId="4021736859" sldId="304"/>
        </pc:sldMkLst>
        <pc:spChg chg="mod">
          <ac:chgData name="Marcus Rabe" userId="6b10fd8c-1af8-4ca2-a7e2-54dbfd77502c" providerId="ADAL" clId="{DE56D6A1-5ABA-4813-BE34-CC614342D400}" dt="2021-04-22T07:26:26.809" v="5117" actId="790"/>
          <ac:spMkLst>
            <pc:docMk/>
            <pc:sldMk cId="4021736859" sldId="304"/>
            <ac:spMk id="2" creationId="{C8352A18-0815-483F-B4B8-83D65A49541E}"/>
          </ac:spMkLst>
        </pc:spChg>
        <pc:spChg chg="mod">
          <ac:chgData name="Marcus Rabe" userId="6b10fd8c-1af8-4ca2-a7e2-54dbfd77502c" providerId="ADAL" clId="{DE56D6A1-5ABA-4813-BE34-CC614342D400}" dt="2021-04-22T07:26:26.814" v="5118" actId="790"/>
          <ac:spMkLst>
            <pc:docMk/>
            <pc:sldMk cId="4021736859" sldId="304"/>
            <ac:spMk id="4" creationId="{D27A6874-50B6-4B12-8801-9D0FF823EE51}"/>
          </ac:spMkLst>
        </pc:spChg>
        <pc:spChg chg="mod">
          <ac:chgData name="Marcus Rabe" userId="6b10fd8c-1af8-4ca2-a7e2-54dbfd77502c" providerId="ADAL" clId="{DE56D6A1-5ABA-4813-BE34-CC614342D400}" dt="2021-04-22T07:26:26.820" v="5119" actId="790"/>
          <ac:spMkLst>
            <pc:docMk/>
            <pc:sldMk cId="4021736859" sldId="304"/>
            <ac:spMk id="5" creationId="{2F6B3112-D75E-48B2-A9B9-DD337D7DCF25}"/>
          </ac:spMkLst>
        </pc:spChg>
        <pc:spChg chg="mod">
          <ac:chgData name="Marcus Rabe" userId="6b10fd8c-1af8-4ca2-a7e2-54dbfd77502c" providerId="ADAL" clId="{DE56D6A1-5ABA-4813-BE34-CC614342D400}" dt="2021-04-22T07:26:26.839" v="5122" actId="790"/>
          <ac:spMkLst>
            <pc:docMk/>
            <pc:sldMk cId="4021736859" sldId="304"/>
            <ac:spMk id="10" creationId="{FCDF12A5-F8AC-4C29-808B-71F7B1C49B86}"/>
          </ac:spMkLst>
        </pc:spChg>
        <pc:spChg chg="mod">
          <ac:chgData name="Marcus Rabe" userId="6b10fd8c-1af8-4ca2-a7e2-54dbfd77502c" providerId="ADAL" clId="{DE56D6A1-5ABA-4813-BE34-CC614342D400}" dt="2021-04-22T07:26:26.827" v="5120" actId="790"/>
          <ac:spMkLst>
            <pc:docMk/>
            <pc:sldMk cId="4021736859" sldId="304"/>
            <ac:spMk id="12" creationId="{10571E12-21E5-4BDF-8F3A-6931C6E1AAC8}"/>
          </ac:spMkLst>
        </pc:spChg>
        <pc:spChg chg="mod">
          <ac:chgData name="Marcus Rabe" userId="6b10fd8c-1af8-4ca2-a7e2-54dbfd77502c" providerId="ADAL" clId="{DE56D6A1-5ABA-4813-BE34-CC614342D400}" dt="2021-04-22T07:26:26.842" v="5123" actId="790"/>
          <ac:spMkLst>
            <pc:docMk/>
            <pc:sldMk cId="4021736859" sldId="304"/>
            <ac:spMk id="19" creationId="{B69958D4-820F-45A9-8563-FA0304A1838C}"/>
          </ac:spMkLst>
        </pc:spChg>
        <pc:spChg chg="mod">
          <ac:chgData name="Marcus Rabe" userId="6b10fd8c-1af8-4ca2-a7e2-54dbfd77502c" providerId="ADAL" clId="{DE56D6A1-5ABA-4813-BE34-CC614342D400}" dt="2021-04-22T07:26:26.834" v="5121"/>
          <ac:spMkLst>
            <pc:docMk/>
            <pc:sldMk cId="4021736859" sldId="304"/>
            <ac:spMk id="21" creationId="{23865160-0D54-4402-9C6A-2B429BEDF6F5}"/>
          </ac:spMkLst>
        </pc:spChg>
        <pc:spChg chg="mod">
          <ac:chgData name="Marcus Rabe" userId="6b10fd8c-1af8-4ca2-a7e2-54dbfd77502c" providerId="ADAL" clId="{DE56D6A1-5ABA-4813-BE34-CC614342D400}" dt="2021-04-22T07:26:26.845" v="5124" actId="790"/>
          <ac:spMkLst>
            <pc:docMk/>
            <pc:sldMk cId="4021736859" sldId="304"/>
            <ac:spMk id="74" creationId="{36E39B11-9C2E-4966-8DBC-0DA04BDA86ED}"/>
          </ac:spMkLst>
        </pc:spChg>
        <pc:spChg chg="mod">
          <ac:chgData name="Marcus Rabe" userId="6b10fd8c-1af8-4ca2-a7e2-54dbfd77502c" providerId="ADAL" clId="{DE56D6A1-5ABA-4813-BE34-CC614342D400}" dt="2021-04-22T07:26:26.848" v="5125"/>
          <ac:spMkLst>
            <pc:docMk/>
            <pc:sldMk cId="4021736859" sldId="304"/>
            <ac:spMk id="84" creationId="{CCB2685F-6109-47CD-86E6-ABE6060F751A}"/>
          </ac:spMkLst>
        </pc:spChg>
        <pc:spChg chg="mod">
          <ac:chgData name="Marcus Rabe" userId="6b10fd8c-1af8-4ca2-a7e2-54dbfd77502c" providerId="ADAL" clId="{DE56D6A1-5ABA-4813-BE34-CC614342D400}" dt="2021-04-22T07:26:26.855" v="5126"/>
          <ac:spMkLst>
            <pc:docMk/>
            <pc:sldMk cId="4021736859" sldId="304"/>
            <ac:spMk id="85" creationId="{D90DBB38-0C74-4738-AE93-3A89049849A2}"/>
          </ac:spMkLst>
        </pc:spChg>
        <pc:spChg chg="mod">
          <ac:chgData name="Marcus Rabe" userId="6b10fd8c-1af8-4ca2-a7e2-54dbfd77502c" providerId="ADAL" clId="{DE56D6A1-5ABA-4813-BE34-CC614342D400}" dt="2021-04-22T07:26:26.859" v="5127" actId="790"/>
          <ac:spMkLst>
            <pc:docMk/>
            <pc:sldMk cId="4021736859" sldId="304"/>
            <ac:spMk id="94" creationId="{F5B40030-AAB7-4D4D-8274-BC356468964E}"/>
          </ac:spMkLst>
        </pc:spChg>
        <pc:spChg chg="mod">
          <ac:chgData name="Marcus Rabe" userId="6b10fd8c-1af8-4ca2-a7e2-54dbfd77502c" providerId="ADAL" clId="{DE56D6A1-5ABA-4813-BE34-CC614342D400}" dt="2021-04-22T07:26:26.863" v="5128"/>
          <ac:spMkLst>
            <pc:docMk/>
            <pc:sldMk cId="4021736859" sldId="304"/>
            <ac:spMk id="104" creationId="{6C7180CA-EAD6-4B4A-9C68-3D1E77C22202}"/>
          </ac:spMkLst>
        </pc:spChg>
        <pc:spChg chg="mod">
          <ac:chgData name="Marcus Rabe" userId="6b10fd8c-1af8-4ca2-a7e2-54dbfd77502c" providerId="ADAL" clId="{DE56D6A1-5ABA-4813-BE34-CC614342D400}" dt="2021-04-22T07:26:26.875" v="5129"/>
          <ac:spMkLst>
            <pc:docMk/>
            <pc:sldMk cId="4021736859" sldId="304"/>
            <ac:spMk id="105" creationId="{4945E43A-F367-4B44-8C32-0C2074151545}"/>
          </ac:spMkLst>
        </pc:spChg>
        <pc:spChg chg="mod">
          <ac:chgData name="Marcus Rabe" userId="6b10fd8c-1af8-4ca2-a7e2-54dbfd77502c" providerId="ADAL" clId="{DE56D6A1-5ABA-4813-BE34-CC614342D400}" dt="2021-04-22T07:26:27.336" v="5188" actId="790"/>
          <ac:spMkLst>
            <pc:docMk/>
            <pc:sldMk cId="4021736859" sldId="304"/>
            <ac:spMk id="109" creationId="{4FFF7B95-4138-4A03-A57D-7049ED0D8956}"/>
          </ac:spMkLst>
        </pc:spChg>
        <pc:spChg chg="mod">
          <ac:chgData name="Marcus Rabe" userId="6b10fd8c-1af8-4ca2-a7e2-54dbfd77502c" providerId="ADAL" clId="{DE56D6A1-5ABA-4813-BE34-CC614342D400}" dt="2021-04-22T07:26:27.343" v="5189" actId="790"/>
          <ac:spMkLst>
            <pc:docMk/>
            <pc:sldMk cId="4021736859" sldId="304"/>
            <ac:spMk id="110" creationId="{D343486C-ACE6-49B2-97FE-2F90F1BBE0B3}"/>
          </ac:spMkLst>
        </pc:spChg>
        <pc:spChg chg="mod">
          <ac:chgData name="Marcus Rabe" userId="6b10fd8c-1af8-4ca2-a7e2-54dbfd77502c" providerId="ADAL" clId="{DE56D6A1-5ABA-4813-BE34-CC614342D400}" dt="2021-04-22T07:26:27.347" v="5190" actId="790"/>
          <ac:spMkLst>
            <pc:docMk/>
            <pc:sldMk cId="4021736859" sldId="304"/>
            <ac:spMk id="111" creationId="{95C432B9-2E42-4DDD-9D29-9A2DFD44694A}"/>
          </ac:spMkLst>
        </pc:spChg>
        <pc:spChg chg="mod">
          <ac:chgData name="Marcus Rabe" userId="6b10fd8c-1af8-4ca2-a7e2-54dbfd77502c" providerId="ADAL" clId="{DE56D6A1-5ABA-4813-BE34-CC614342D400}" dt="2021-04-22T07:26:26.887" v="5130"/>
          <ac:spMkLst>
            <pc:docMk/>
            <pc:sldMk cId="4021736859" sldId="304"/>
            <ac:spMk id="114" creationId="{1D52996F-111D-4BD4-8A90-E9F0AEE0D295}"/>
          </ac:spMkLst>
        </pc:spChg>
        <pc:spChg chg="mod">
          <ac:chgData name="Marcus Rabe" userId="6b10fd8c-1af8-4ca2-a7e2-54dbfd77502c" providerId="ADAL" clId="{DE56D6A1-5ABA-4813-BE34-CC614342D400}" dt="2021-04-22T07:26:26.897" v="5131"/>
          <ac:spMkLst>
            <pc:docMk/>
            <pc:sldMk cId="4021736859" sldId="304"/>
            <ac:spMk id="115" creationId="{4E3E63A4-DC3F-4D57-9199-2CE4CA696AD8}"/>
          </ac:spMkLst>
        </pc:spChg>
        <pc:spChg chg="mod">
          <ac:chgData name="Marcus Rabe" userId="6b10fd8c-1af8-4ca2-a7e2-54dbfd77502c" providerId="ADAL" clId="{DE56D6A1-5ABA-4813-BE34-CC614342D400}" dt="2021-04-22T07:26:26.903" v="5132" actId="790"/>
          <ac:spMkLst>
            <pc:docMk/>
            <pc:sldMk cId="4021736859" sldId="304"/>
            <ac:spMk id="124" creationId="{681EF93F-D99E-4E30-8311-188E61056340}"/>
          </ac:spMkLst>
        </pc:spChg>
        <pc:spChg chg="mod">
          <ac:chgData name="Marcus Rabe" userId="6b10fd8c-1af8-4ca2-a7e2-54dbfd77502c" providerId="ADAL" clId="{DE56D6A1-5ABA-4813-BE34-CC614342D400}" dt="2021-04-22T07:26:26.907" v="5133"/>
          <ac:spMkLst>
            <pc:docMk/>
            <pc:sldMk cId="4021736859" sldId="304"/>
            <ac:spMk id="157" creationId="{755490BD-E9C2-42E9-80A4-E8E15E16ABDA}"/>
          </ac:spMkLst>
        </pc:spChg>
        <pc:spChg chg="mod">
          <ac:chgData name="Marcus Rabe" userId="6b10fd8c-1af8-4ca2-a7e2-54dbfd77502c" providerId="ADAL" clId="{DE56D6A1-5ABA-4813-BE34-CC614342D400}" dt="2021-04-22T07:26:26.910" v="5134"/>
          <ac:spMkLst>
            <pc:docMk/>
            <pc:sldMk cId="4021736859" sldId="304"/>
            <ac:spMk id="158" creationId="{B7BAFF44-6E47-4884-B956-019302EFF482}"/>
          </ac:spMkLst>
        </pc:spChg>
        <pc:spChg chg="mod">
          <ac:chgData name="Marcus Rabe" userId="6b10fd8c-1af8-4ca2-a7e2-54dbfd77502c" providerId="ADAL" clId="{DE56D6A1-5ABA-4813-BE34-CC614342D400}" dt="2021-04-22T07:26:26.916" v="5135" actId="790"/>
          <ac:spMkLst>
            <pc:docMk/>
            <pc:sldMk cId="4021736859" sldId="304"/>
            <ac:spMk id="160" creationId="{AF44B730-23B8-4D0F-8EF1-D54C3B6880D1}"/>
          </ac:spMkLst>
        </pc:spChg>
        <pc:spChg chg="mod">
          <ac:chgData name="Marcus Rabe" userId="6b10fd8c-1af8-4ca2-a7e2-54dbfd77502c" providerId="ADAL" clId="{DE56D6A1-5ABA-4813-BE34-CC614342D400}" dt="2021-04-22T07:26:26.921" v="5136" actId="790"/>
          <ac:spMkLst>
            <pc:docMk/>
            <pc:sldMk cId="4021736859" sldId="304"/>
            <ac:spMk id="161" creationId="{BBD5E1D9-795E-45AC-B6E6-0D2CFB010445}"/>
          </ac:spMkLst>
        </pc:spChg>
        <pc:spChg chg="mod">
          <ac:chgData name="Marcus Rabe" userId="6b10fd8c-1af8-4ca2-a7e2-54dbfd77502c" providerId="ADAL" clId="{DE56D6A1-5ABA-4813-BE34-CC614342D400}" dt="2021-04-22T07:26:26.925" v="5137" actId="790"/>
          <ac:spMkLst>
            <pc:docMk/>
            <pc:sldMk cId="4021736859" sldId="304"/>
            <ac:spMk id="162" creationId="{B70735E7-637F-4934-B9E8-80D288B796F8}"/>
          </ac:spMkLst>
        </pc:spChg>
        <pc:spChg chg="mod">
          <ac:chgData name="Marcus Rabe" userId="6b10fd8c-1af8-4ca2-a7e2-54dbfd77502c" providerId="ADAL" clId="{DE56D6A1-5ABA-4813-BE34-CC614342D400}" dt="2021-04-22T07:26:26.930" v="5138"/>
          <ac:spMkLst>
            <pc:docMk/>
            <pc:sldMk cId="4021736859" sldId="304"/>
            <ac:spMk id="164" creationId="{0AA28700-7E79-40B3-B00E-36FBA50E5FDD}"/>
          </ac:spMkLst>
        </pc:spChg>
        <pc:spChg chg="mod">
          <ac:chgData name="Marcus Rabe" userId="6b10fd8c-1af8-4ca2-a7e2-54dbfd77502c" providerId="ADAL" clId="{DE56D6A1-5ABA-4813-BE34-CC614342D400}" dt="2021-04-22T07:26:26.934" v="5139"/>
          <ac:spMkLst>
            <pc:docMk/>
            <pc:sldMk cId="4021736859" sldId="304"/>
            <ac:spMk id="165" creationId="{FF98AEEB-A6C0-4367-B172-D0AA6C2FD752}"/>
          </ac:spMkLst>
        </pc:spChg>
        <pc:spChg chg="mod">
          <ac:chgData name="Marcus Rabe" userId="6b10fd8c-1af8-4ca2-a7e2-54dbfd77502c" providerId="ADAL" clId="{DE56D6A1-5ABA-4813-BE34-CC614342D400}" dt="2021-04-22T07:26:26.938" v="5140" actId="790"/>
          <ac:spMkLst>
            <pc:docMk/>
            <pc:sldMk cId="4021736859" sldId="304"/>
            <ac:spMk id="166" creationId="{5F8EFF95-DE28-4A7F-97EB-2827E17B186A}"/>
          </ac:spMkLst>
        </pc:spChg>
        <pc:spChg chg="mod">
          <ac:chgData name="Marcus Rabe" userId="6b10fd8c-1af8-4ca2-a7e2-54dbfd77502c" providerId="ADAL" clId="{DE56D6A1-5ABA-4813-BE34-CC614342D400}" dt="2021-04-22T07:26:26.941" v="5141"/>
          <ac:spMkLst>
            <pc:docMk/>
            <pc:sldMk cId="4021736859" sldId="304"/>
            <ac:spMk id="168" creationId="{263E4EB2-6A66-4B17-A000-588D46FFD27A}"/>
          </ac:spMkLst>
        </pc:spChg>
        <pc:spChg chg="mod">
          <ac:chgData name="Marcus Rabe" userId="6b10fd8c-1af8-4ca2-a7e2-54dbfd77502c" providerId="ADAL" clId="{DE56D6A1-5ABA-4813-BE34-CC614342D400}" dt="2021-04-22T07:26:26.945" v="5142"/>
          <ac:spMkLst>
            <pc:docMk/>
            <pc:sldMk cId="4021736859" sldId="304"/>
            <ac:spMk id="169" creationId="{48763F61-CC18-4C24-A5B0-4838E7D2BB9A}"/>
          </ac:spMkLst>
        </pc:spChg>
        <pc:spChg chg="mod">
          <ac:chgData name="Marcus Rabe" userId="6b10fd8c-1af8-4ca2-a7e2-54dbfd77502c" providerId="ADAL" clId="{DE56D6A1-5ABA-4813-BE34-CC614342D400}" dt="2021-04-22T07:26:26.951" v="5143"/>
          <ac:spMkLst>
            <pc:docMk/>
            <pc:sldMk cId="4021736859" sldId="304"/>
            <ac:spMk id="171" creationId="{733517D6-EE39-4059-B04E-ECEA0AD1DDD6}"/>
          </ac:spMkLst>
        </pc:spChg>
        <pc:spChg chg="mod">
          <ac:chgData name="Marcus Rabe" userId="6b10fd8c-1af8-4ca2-a7e2-54dbfd77502c" providerId="ADAL" clId="{DE56D6A1-5ABA-4813-BE34-CC614342D400}" dt="2021-04-22T07:26:26.955" v="5144"/>
          <ac:spMkLst>
            <pc:docMk/>
            <pc:sldMk cId="4021736859" sldId="304"/>
            <ac:spMk id="172" creationId="{988AC266-4CB8-4144-9532-B2AD12380CFF}"/>
          </ac:spMkLst>
        </pc:spChg>
        <pc:spChg chg="mod">
          <ac:chgData name="Marcus Rabe" userId="6b10fd8c-1af8-4ca2-a7e2-54dbfd77502c" providerId="ADAL" clId="{DE56D6A1-5ABA-4813-BE34-CC614342D400}" dt="2021-04-22T07:26:26.958" v="5145" actId="790"/>
          <ac:spMkLst>
            <pc:docMk/>
            <pc:sldMk cId="4021736859" sldId="304"/>
            <ac:spMk id="173" creationId="{F5AFF59C-F6B2-438A-8E0B-E652792973D0}"/>
          </ac:spMkLst>
        </pc:spChg>
        <pc:spChg chg="mod">
          <ac:chgData name="Marcus Rabe" userId="6b10fd8c-1af8-4ca2-a7e2-54dbfd77502c" providerId="ADAL" clId="{DE56D6A1-5ABA-4813-BE34-CC614342D400}" dt="2021-04-22T07:26:26.963" v="5146"/>
          <ac:spMkLst>
            <pc:docMk/>
            <pc:sldMk cId="4021736859" sldId="304"/>
            <ac:spMk id="175" creationId="{E39F71DE-4295-438D-A15B-E89659BED7D5}"/>
          </ac:spMkLst>
        </pc:spChg>
        <pc:spChg chg="mod">
          <ac:chgData name="Marcus Rabe" userId="6b10fd8c-1af8-4ca2-a7e2-54dbfd77502c" providerId="ADAL" clId="{DE56D6A1-5ABA-4813-BE34-CC614342D400}" dt="2021-04-22T07:26:26.967" v="5147"/>
          <ac:spMkLst>
            <pc:docMk/>
            <pc:sldMk cId="4021736859" sldId="304"/>
            <ac:spMk id="176" creationId="{07CA56AA-3F67-4550-8E43-3FED9389EAFC}"/>
          </ac:spMkLst>
        </pc:spChg>
        <pc:spChg chg="mod">
          <ac:chgData name="Marcus Rabe" userId="6b10fd8c-1af8-4ca2-a7e2-54dbfd77502c" providerId="ADAL" clId="{DE56D6A1-5ABA-4813-BE34-CC614342D400}" dt="2021-04-22T07:26:26.975" v="5148"/>
          <ac:spMkLst>
            <pc:docMk/>
            <pc:sldMk cId="4021736859" sldId="304"/>
            <ac:spMk id="184" creationId="{97E4C659-54C8-4228-B705-76A8EDB74C0E}"/>
          </ac:spMkLst>
        </pc:spChg>
        <pc:spChg chg="mod">
          <ac:chgData name="Marcus Rabe" userId="6b10fd8c-1af8-4ca2-a7e2-54dbfd77502c" providerId="ADAL" clId="{DE56D6A1-5ABA-4813-BE34-CC614342D400}" dt="2021-04-22T07:26:26.988" v="5149"/>
          <ac:spMkLst>
            <pc:docMk/>
            <pc:sldMk cId="4021736859" sldId="304"/>
            <ac:spMk id="185" creationId="{51F22F7C-30B9-4447-8074-46171D9D7407}"/>
          </ac:spMkLst>
        </pc:spChg>
        <pc:spChg chg="mod">
          <ac:chgData name="Marcus Rabe" userId="6b10fd8c-1af8-4ca2-a7e2-54dbfd77502c" providerId="ADAL" clId="{DE56D6A1-5ABA-4813-BE34-CC614342D400}" dt="2021-04-22T07:26:26.996" v="5150"/>
          <ac:spMkLst>
            <pc:docMk/>
            <pc:sldMk cId="4021736859" sldId="304"/>
            <ac:spMk id="186" creationId="{8C1898D9-4418-48D5-B253-F001B55FCC2B}"/>
          </ac:spMkLst>
        </pc:spChg>
        <pc:spChg chg="mod">
          <ac:chgData name="Marcus Rabe" userId="6b10fd8c-1af8-4ca2-a7e2-54dbfd77502c" providerId="ADAL" clId="{DE56D6A1-5ABA-4813-BE34-CC614342D400}" dt="2021-04-22T07:26:27.003" v="5151"/>
          <ac:spMkLst>
            <pc:docMk/>
            <pc:sldMk cId="4021736859" sldId="304"/>
            <ac:spMk id="187" creationId="{F4A9E888-232B-41ED-9F51-1EF7440F0F9B}"/>
          </ac:spMkLst>
        </pc:spChg>
        <pc:spChg chg="mod">
          <ac:chgData name="Marcus Rabe" userId="6b10fd8c-1af8-4ca2-a7e2-54dbfd77502c" providerId="ADAL" clId="{DE56D6A1-5ABA-4813-BE34-CC614342D400}" dt="2021-04-22T07:26:27.016" v="5152"/>
          <ac:spMkLst>
            <pc:docMk/>
            <pc:sldMk cId="4021736859" sldId="304"/>
            <ac:spMk id="188" creationId="{37BE6DE8-B99D-444E-829B-4CDEEAECE343}"/>
          </ac:spMkLst>
        </pc:spChg>
        <pc:spChg chg="mod">
          <ac:chgData name="Marcus Rabe" userId="6b10fd8c-1af8-4ca2-a7e2-54dbfd77502c" providerId="ADAL" clId="{DE56D6A1-5ABA-4813-BE34-CC614342D400}" dt="2021-04-22T07:26:27.024" v="5153"/>
          <ac:spMkLst>
            <pc:docMk/>
            <pc:sldMk cId="4021736859" sldId="304"/>
            <ac:spMk id="189" creationId="{B3A32B36-E872-43D4-B85D-CB05987F21A7}"/>
          </ac:spMkLst>
        </pc:spChg>
        <pc:spChg chg="mod">
          <ac:chgData name="Marcus Rabe" userId="6b10fd8c-1af8-4ca2-a7e2-54dbfd77502c" providerId="ADAL" clId="{DE56D6A1-5ABA-4813-BE34-CC614342D400}" dt="2021-04-22T07:26:27.032" v="5154"/>
          <ac:spMkLst>
            <pc:docMk/>
            <pc:sldMk cId="4021736859" sldId="304"/>
            <ac:spMk id="190" creationId="{92A61130-E971-4873-9FA5-B7C1127087AF}"/>
          </ac:spMkLst>
        </pc:spChg>
        <pc:spChg chg="mod">
          <ac:chgData name="Marcus Rabe" userId="6b10fd8c-1af8-4ca2-a7e2-54dbfd77502c" providerId="ADAL" clId="{DE56D6A1-5ABA-4813-BE34-CC614342D400}" dt="2021-04-22T07:26:27.040" v="5155"/>
          <ac:spMkLst>
            <pc:docMk/>
            <pc:sldMk cId="4021736859" sldId="304"/>
            <ac:spMk id="191" creationId="{419E10EF-4EA3-4FA1-B4A5-71778D341E9A}"/>
          </ac:spMkLst>
        </pc:spChg>
        <pc:spChg chg="mod">
          <ac:chgData name="Marcus Rabe" userId="6b10fd8c-1af8-4ca2-a7e2-54dbfd77502c" providerId="ADAL" clId="{DE56D6A1-5ABA-4813-BE34-CC614342D400}" dt="2021-04-22T07:26:27.050" v="5156"/>
          <ac:spMkLst>
            <pc:docMk/>
            <pc:sldMk cId="4021736859" sldId="304"/>
            <ac:spMk id="192" creationId="{EF1E10A0-46DA-4999-BDB2-9C778D74F86B}"/>
          </ac:spMkLst>
        </pc:spChg>
        <pc:spChg chg="mod">
          <ac:chgData name="Marcus Rabe" userId="6b10fd8c-1af8-4ca2-a7e2-54dbfd77502c" providerId="ADAL" clId="{DE56D6A1-5ABA-4813-BE34-CC614342D400}" dt="2021-04-22T07:26:27.058" v="5157"/>
          <ac:spMkLst>
            <pc:docMk/>
            <pc:sldMk cId="4021736859" sldId="304"/>
            <ac:spMk id="194" creationId="{D3772E3F-3C50-46B2-8254-E60A2BD133BD}"/>
          </ac:spMkLst>
        </pc:spChg>
        <pc:spChg chg="mod">
          <ac:chgData name="Marcus Rabe" userId="6b10fd8c-1af8-4ca2-a7e2-54dbfd77502c" providerId="ADAL" clId="{DE56D6A1-5ABA-4813-BE34-CC614342D400}" dt="2021-04-22T07:26:27.066" v="5158"/>
          <ac:spMkLst>
            <pc:docMk/>
            <pc:sldMk cId="4021736859" sldId="304"/>
            <ac:spMk id="195" creationId="{054B33E5-43C0-4345-AEFC-F8F21B1B7FCD}"/>
          </ac:spMkLst>
        </pc:spChg>
        <pc:spChg chg="mod">
          <ac:chgData name="Marcus Rabe" userId="6b10fd8c-1af8-4ca2-a7e2-54dbfd77502c" providerId="ADAL" clId="{DE56D6A1-5ABA-4813-BE34-CC614342D400}" dt="2021-04-22T07:26:27.074" v="5159"/>
          <ac:spMkLst>
            <pc:docMk/>
            <pc:sldMk cId="4021736859" sldId="304"/>
            <ac:spMk id="196" creationId="{9EBE5E9B-34B7-42D8-9856-5A48A99291EB}"/>
          </ac:spMkLst>
        </pc:spChg>
        <pc:spChg chg="mod">
          <ac:chgData name="Marcus Rabe" userId="6b10fd8c-1af8-4ca2-a7e2-54dbfd77502c" providerId="ADAL" clId="{DE56D6A1-5ABA-4813-BE34-CC614342D400}" dt="2021-04-22T07:26:27.081" v="5160"/>
          <ac:spMkLst>
            <pc:docMk/>
            <pc:sldMk cId="4021736859" sldId="304"/>
            <ac:spMk id="197" creationId="{3EB47EE5-7ADA-4EEF-B5C8-ED622E545DC4}"/>
          </ac:spMkLst>
        </pc:spChg>
        <pc:spChg chg="mod">
          <ac:chgData name="Marcus Rabe" userId="6b10fd8c-1af8-4ca2-a7e2-54dbfd77502c" providerId="ADAL" clId="{DE56D6A1-5ABA-4813-BE34-CC614342D400}" dt="2021-04-22T07:26:27.090" v="5161"/>
          <ac:spMkLst>
            <pc:docMk/>
            <pc:sldMk cId="4021736859" sldId="304"/>
            <ac:spMk id="198" creationId="{76049233-482C-474A-B967-1C5F11712520}"/>
          </ac:spMkLst>
        </pc:spChg>
        <pc:spChg chg="mod">
          <ac:chgData name="Marcus Rabe" userId="6b10fd8c-1af8-4ca2-a7e2-54dbfd77502c" providerId="ADAL" clId="{DE56D6A1-5ABA-4813-BE34-CC614342D400}" dt="2021-04-22T07:26:27.116" v="5162"/>
          <ac:spMkLst>
            <pc:docMk/>
            <pc:sldMk cId="4021736859" sldId="304"/>
            <ac:spMk id="199" creationId="{A58785A6-60BF-4502-8A54-935940EDA5A0}"/>
          </ac:spMkLst>
        </pc:spChg>
        <pc:spChg chg="mod">
          <ac:chgData name="Marcus Rabe" userId="6b10fd8c-1af8-4ca2-a7e2-54dbfd77502c" providerId="ADAL" clId="{DE56D6A1-5ABA-4813-BE34-CC614342D400}" dt="2021-04-22T07:26:27.135" v="5163"/>
          <ac:spMkLst>
            <pc:docMk/>
            <pc:sldMk cId="4021736859" sldId="304"/>
            <ac:spMk id="225" creationId="{CF6032AE-31EA-4445-9F2B-6AB2BCC86692}"/>
          </ac:spMkLst>
        </pc:spChg>
        <pc:spChg chg="mod">
          <ac:chgData name="Marcus Rabe" userId="6b10fd8c-1af8-4ca2-a7e2-54dbfd77502c" providerId="ADAL" clId="{DE56D6A1-5ABA-4813-BE34-CC614342D400}" dt="2021-04-22T07:26:27.146" v="5164"/>
          <ac:spMkLst>
            <pc:docMk/>
            <pc:sldMk cId="4021736859" sldId="304"/>
            <ac:spMk id="226" creationId="{CB629E80-7D67-42AD-8028-92D3119358D2}"/>
          </ac:spMkLst>
        </pc:spChg>
        <pc:spChg chg="mod">
          <ac:chgData name="Marcus Rabe" userId="6b10fd8c-1af8-4ca2-a7e2-54dbfd77502c" providerId="ADAL" clId="{DE56D6A1-5ABA-4813-BE34-CC614342D400}" dt="2021-04-22T07:26:27.156" v="5165"/>
          <ac:spMkLst>
            <pc:docMk/>
            <pc:sldMk cId="4021736859" sldId="304"/>
            <ac:spMk id="227" creationId="{E8A7E261-447E-4D80-9D3B-4F74FF3392D4}"/>
          </ac:spMkLst>
        </pc:spChg>
        <pc:spChg chg="mod">
          <ac:chgData name="Marcus Rabe" userId="6b10fd8c-1af8-4ca2-a7e2-54dbfd77502c" providerId="ADAL" clId="{DE56D6A1-5ABA-4813-BE34-CC614342D400}" dt="2021-04-22T07:26:27.163" v="5166"/>
          <ac:spMkLst>
            <pc:docMk/>
            <pc:sldMk cId="4021736859" sldId="304"/>
            <ac:spMk id="228" creationId="{EA82A625-291E-4B25-A640-8480EE309238}"/>
          </ac:spMkLst>
        </pc:spChg>
        <pc:spChg chg="mod">
          <ac:chgData name="Marcus Rabe" userId="6b10fd8c-1af8-4ca2-a7e2-54dbfd77502c" providerId="ADAL" clId="{DE56D6A1-5ABA-4813-BE34-CC614342D400}" dt="2021-04-22T07:26:27.173" v="5167"/>
          <ac:spMkLst>
            <pc:docMk/>
            <pc:sldMk cId="4021736859" sldId="304"/>
            <ac:spMk id="229" creationId="{A7FBAA56-8B58-4F72-AD66-C0C7664A06EA}"/>
          </ac:spMkLst>
        </pc:spChg>
        <pc:spChg chg="mod">
          <ac:chgData name="Marcus Rabe" userId="6b10fd8c-1af8-4ca2-a7e2-54dbfd77502c" providerId="ADAL" clId="{DE56D6A1-5ABA-4813-BE34-CC614342D400}" dt="2021-04-22T07:26:27.180" v="5168"/>
          <ac:spMkLst>
            <pc:docMk/>
            <pc:sldMk cId="4021736859" sldId="304"/>
            <ac:spMk id="230" creationId="{27E6E025-B3C1-49DC-A039-28193FA497F3}"/>
          </ac:spMkLst>
        </pc:spChg>
        <pc:spChg chg="mod">
          <ac:chgData name="Marcus Rabe" userId="6b10fd8c-1af8-4ca2-a7e2-54dbfd77502c" providerId="ADAL" clId="{DE56D6A1-5ABA-4813-BE34-CC614342D400}" dt="2021-04-22T07:26:27.189" v="5169"/>
          <ac:spMkLst>
            <pc:docMk/>
            <pc:sldMk cId="4021736859" sldId="304"/>
            <ac:spMk id="231" creationId="{767B2D99-37A8-45A7-A2B5-4DAADFEC0289}"/>
          </ac:spMkLst>
        </pc:spChg>
        <pc:spChg chg="mod">
          <ac:chgData name="Marcus Rabe" userId="6b10fd8c-1af8-4ca2-a7e2-54dbfd77502c" providerId="ADAL" clId="{DE56D6A1-5ABA-4813-BE34-CC614342D400}" dt="2021-04-22T07:26:27.195" v="5170"/>
          <ac:spMkLst>
            <pc:docMk/>
            <pc:sldMk cId="4021736859" sldId="304"/>
            <ac:spMk id="232" creationId="{0D4D074F-5708-472C-9AD7-A0088A2B3091}"/>
          </ac:spMkLst>
        </pc:spChg>
        <pc:spChg chg="mod">
          <ac:chgData name="Marcus Rabe" userId="6b10fd8c-1af8-4ca2-a7e2-54dbfd77502c" providerId="ADAL" clId="{DE56D6A1-5ABA-4813-BE34-CC614342D400}" dt="2021-04-22T07:26:27.206" v="5171"/>
          <ac:spMkLst>
            <pc:docMk/>
            <pc:sldMk cId="4021736859" sldId="304"/>
            <ac:spMk id="233" creationId="{9B2B19A2-D2BC-4F3A-ADCB-881EB92E4B55}"/>
          </ac:spMkLst>
        </pc:spChg>
        <pc:spChg chg="mod">
          <ac:chgData name="Marcus Rabe" userId="6b10fd8c-1af8-4ca2-a7e2-54dbfd77502c" providerId="ADAL" clId="{DE56D6A1-5ABA-4813-BE34-CC614342D400}" dt="2021-04-22T07:26:27.213" v="5172"/>
          <ac:spMkLst>
            <pc:docMk/>
            <pc:sldMk cId="4021736859" sldId="304"/>
            <ac:spMk id="234" creationId="{B079F090-6859-4337-B113-08125D24A905}"/>
          </ac:spMkLst>
        </pc:spChg>
        <pc:spChg chg="mod">
          <ac:chgData name="Marcus Rabe" userId="6b10fd8c-1af8-4ca2-a7e2-54dbfd77502c" providerId="ADAL" clId="{DE56D6A1-5ABA-4813-BE34-CC614342D400}" dt="2021-04-22T07:26:27.222" v="5173"/>
          <ac:spMkLst>
            <pc:docMk/>
            <pc:sldMk cId="4021736859" sldId="304"/>
            <ac:spMk id="235" creationId="{DAB15032-ADB4-42C7-93B1-2B3E348D0AE0}"/>
          </ac:spMkLst>
        </pc:spChg>
        <pc:spChg chg="mod">
          <ac:chgData name="Marcus Rabe" userId="6b10fd8c-1af8-4ca2-a7e2-54dbfd77502c" providerId="ADAL" clId="{DE56D6A1-5ABA-4813-BE34-CC614342D400}" dt="2021-04-22T07:26:27.229" v="5174"/>
          <ac:spMkLst>
            <pc:docMk/>
            <pc:sldMk cId="4021736859" sldId="304"/>
            <ac:spMk id="236" creationId="{DA02A95E-253B-404D-A079-24CCB889ED09}"/>
          </ac:spMkLst>
        </pc:spChg>
        <pc:spChg chg="mod">
          <ac:chgData name="Marcus Rabe" userId="6b10fd8c-1af8-4ca2-a7e2-54dbfd77502c" providerId="ADAL" clId="{DE56D6A1-5ABA-4813-BE34-CC614342D400}" dt="2021-04-22T07:26:27.237" v="5175"/>
          <ac:spMkLst>
            <pc:docMk/>
            <pc:sldMk cId="4021736859" sldId="304"/>
            <ac:spMk id="237" creationId="{4E0F22F1-2D7C-461B-9B93-2DA20DAD6728}"/>
          </ac:spMkLst>
        </pc:spChg>
        <pc:spChg chg="mod">
          <ac:chgData name="Marcus Rabe" userId="6b10fd8c-1af8-4ca2-a7e2-54dbfd77502c" providerId="ADAL" clId="{DE56D6A1-5ABA-4813-BE34-CC614342D400}" dt="2021-04-22T07:26:27.245" v="5176"/>
          <ac:spMkLst>
            <pc:docMk/>
            <pc:sldMk cId="4021736859" sldId="304"/>
            <ac:spMk id="238" creationId="{1B3E693A-41F2-40E1-B272-091B8032830E}"/>
          </ac:spMkLst>
        </pc:spChg>
        <pc:spChg chg="mod">
          <ac:chgData name="Marcus Rabe" userId="6b10fd8c-1af8-4ca2-a7e2-54dbfd77502c" providerId="ADAL" clId="{DE56D6A1-5ABA-4813-BE34-CC614342D400}" dt="2021-04-22T07:26:27.253" v="5177"/>
          <ac:spMkLst>
            <pc:docMk/>
            <pc:sldMk cId="4021736859" sldId="304"/>
            <ac:spMk id="239" creationId="{EA6788F9-86E0-4FB5-8955-44DF37AD784D}"/>
          </ac:spMkLst>
        </pc:spChg>
        <pc:spChg chg="mod">
          <ac:chgData name="Marcus Rabe" userId="6b10fd8c-1af8-4ca2-a7e2-54dbfd77502c" providerId="ADAL" clId="{DE56D6A1-5ABA-4813-BE34-CC614342D400}" dt="2021-04-22T07:26:27.261" v="5178"/>
          <ac:spMkLst>
            <pc:docMk/>
            <pc:sldMk cId="4021736859" sldId="304"/>
            <ac:spMk id="240" creationId="{B23C6106-ED09-4340-8424-7DF8FE8480C7}"/>
          </ac:spMkLst>
        </pc:spChg>
        <pc:spChg chg="mod">
          <ac:chgData name="Marcus Rabe" userId="6b10fd8c-1af8-4ca2-a7e2-54dbfd77502c" providerId="ADAL" clId="{DE56D6A1-5ABA-4813-BE34-CC614342D400}" dt="2021-04-22T07:26:27.265" v="5179" actId="790"/>
          <ac:spMkLst>
            <pc:docMk/>
            <pc:sldMk cId="4021736859" sldId="304"/>
            <ac:spMk id="257" creationId="{60AEDD6A-6957-428D-BB27-051E53B6DB8F}"/>
          </ac:spMkLst>
        </pc:spChg>
        <pc:spChg chg="mod">
          <ac:chgData name="Marcus Rabe" userId="6b10fd8c-1af8-4ca2-a7e2-54dbfd77502c" providerId="ADAL" clId="{DE56D6A1-5ABA-4813-BE34-CC614342D400}" dt="2021-04-22T07:26:27.273" v="5180"/>
          <ac:spMkLst>
            <pc:docMk/>
            <pc:sldMk cId="4021736859" sldId="304"/>
            <ac:spMk id="258" creationId="{A82B45BC-9CE4-4BB2-8258-38EFAD70697E}"/>
          </ac:spMkLst>
        </pc:spChg>
        <pc:spChg chg="mod">
          <ac:chgData name="Marcus Rabe" userId="6b10fd8c-1af8-4ca2-a7e2-54dbfd77502c" providerId="ADAL" clId="{DE56D6A1-5ABA-4813-BE34-CC614342D400}" dt="2021-04-22T07:26:27.280" v="5181"/>
          <ac:spMkLst>
            <pc:docMk/>
            <pc:sldMk cId="4021736859" sldId="304"/>
            <ac:spMk id="259" creationId="{A2B95803-0030-4D65-BBC6-8CE236D0B4ED}"/>
          </ac:spMkLst>
        </pc:spChg>
        <pc:spChg chg="mod">
          <ac:chgData name="Marcus Rabe" userId="6b10fd8c-1af8-4ca2-a7e2-54dbfd77502c" providerId="ADAL" clId="{DE56D6A1-5ABA-4813-BE34-CC614342D400}" dt="2021-04-22T07:26:27.289" v="5182"/>
          <ac:spMkLst>
            <pc:docMk/>
            <pc:sldMk cId="4021736859" sldId="304"/>
            <ac:spMk id="260" creationId="{C4A449C6-0041-415E-9CF4-22656A1CB3C9}"/>
          </ac:spMkLst>
        </pc:spChg>
        <pc:spChg chg="mod">
          <ac:chgData name="Marcus Rabe" userId="6b10fd8c-1af8-4ca2-a7e2-54dbfd77502c" providerId="ADAL" clId="{DE56D6A1-5ABA-4813-BE34-CC614342D400}" dt="2021-04-22T07:26:27.297" v="5183"/>
          <ac:spMkLst>
            <pc:docMk/>
            <pc:sldMk cId="4021736859" sldId="304"/>
            <ac:spMk id="261" creationId="{8CE6C546-5F74-442D-A02B-E1DC8DE4F14E}"/>
          </ac:spMkLst>
        </pc:spChg>
        <pc:spChg chg="mod">
          <ac:chgData name="Marcus Rabe" userId="6b10fd8c-1af8-4ca2-a7e2-54dbfd77502c" providerId="ADAL" clId="{DE56D6A1-5ABA-4813-BE34-CC614342D400}" dt="2021-04-22T07:26:27.305" v="5184"/>
          <ac:spMkLst>
            <pc:docMk/>
            <pc:sldMk cId="4021736859" sldId="304"/>
            <ac:spMk id="262" creationId="{ACE41970-BAB6-4BAD-B1BE-DFED2A6B1CEB}"/>
          </ac:spMkLst>
        </pc:spChg>
        <pc:spChg chg="mod">
          <ac:chgData name="Marcus Rabe" userId="6b10fd8c-1af8-4ca2-a7e2-54dbfd77502c" providerId="ADAL" clId="{DE56D6A1-5ABA-4813-BE34-CC614342D400}" dt="2021-04-22T07:26:27.313" v="5185"/>
          <ac:spMkLst>
            <pc:docMk/>
            <pc:sldMk cId="4021736859" sldId="304"/>
            <ac:spMk id="263" creationId="{C63F5095-745E-4E23-9F0C-26BF487EF4EB}"/>
          </ac:spMkLst>
        </pc:spChg>
        <pc:spChg chg="mod">
          <ac:chgData name="Marcus Rabe" userId="6b10fd8c-1af8-4ca2-a7e2-54dbfd77502c" providerId="ADAL" clId="{DE56D6A1-5ABA-4813-BE34-CC614342D400}" dt="2021-04-22T07:26:27.320" v="5186"/>
          <ac:spMkLst>
            <pc:docMk/>
            <pc:sldMk cId="4021736859" sldId="304"/>
            <ac:spMk id="264" creationId="{D6333386-6760-468E-8C3C-88936B82314F}"/>
          </ac:spMkLst>
        </pc:spChg>
        <pc:spChg chg="mod">
          <ac:chgData name="Marcus Rabe" userId="6b10fd8c-1af8-4ca2-a7e2-54dbfd77502c" providerId="ADAL" clId="{DE56D6A1-5ABA-4813-BE34-CC614342D400}" dt="2021-04-22T07:26:27.331" v="5187"/>
          <ac:spMkLst>
            <pc:docMk/>
            <pc:sldMk cId="4021736859" sldId="304"/>
            <ac:spMk id="265" creationId="{F00B32D9-5566-40EE-9E5F-5303018D6705}"/>
          </ac:spMkLst>
        </pc:spChg>
        <pc:grpChg chg="add mod">
          <ac:chgData name="Marcus Rabe" userId="6b10fd8c-1af8-4ca2-a7e2-54dbfd77502c" providerId="ADAL" clId="{DE56D6A1-5ABA-4813-BE34-CC614342D400}" dt="2021-04-25T07:20:16.716" v="9853" actId="1038"/>
          <ac:grpSpMkLst>
            <pc:docMk/>
            <pc:sldMk cId="4021736859" sldId="304"/>
            <ac:grpSpMk id="116" creationId="{53F700E9-5E5C-4075-84DE-CD5F7DF2C0E3}"/>
          </ac:grpSpMkLst>
        </pc:grpChg>
        <pc:grpChg chg="add mod">
          <ac:chgData name="Marcus Rabe" userId="6b10fd8c-1af8-4ca2-a7e2-54dbfd77502c" providerId="ADAL" clId="{DE56D6A1-5ABA-4813-BE34-CC614342D400}" dt="2021-04-25T07:20:23.106" v="9860" actId="1037"/>
          <ac:grpSpMkLst>
            <pc:docMk/>
            <pc:sldMk cId="4021736859" sldId="304"/>
            <ac:grpSpMk id="126" creationId="{144FD070-9070-4571-9D21-3540D8E3DCE4}"/>
          </ac:grpSpMkLst>
        </pc:grpChg>
        <pc:inkChg chg="mod">
          <ac:chgData name="Marcus Rabe" userId="6b10fd8c-1af8-4ca2-a7e2-54dbfd77502c" providerId="ADAL" clId="{DE56D6A1-5ABA-4813-BE34-CC614342D400}" dt="2021-04-25T07:17:06.708" v="9727"/>
          <ac:inkMkLst>
            <pc:docMk/>
            <pc:sldMk cId="4021736859" sldId="304"/>
            <ac:inkMk id="117" creationId="{557E1EAB-8115-48F2-99E1-6810AE1536FE}"/>
          </ac:inkMkLst>
        </pc:inkChg>
        <pc:inkChg chg="mod">
          <ac:chgData name="Marcus Rabe" userId="6b10fd8c-1af8-4ca2-a7e2-54dbfd77502c" providerId="ADAL" clId="{DE56D6A1-5ABA-4813-BE34-CC614342D400}" dt="2021-04-25T07:17:06.708" v="9727"/>
          <ac:inkMkLst>
            <pc:docMk/>
            <pc:sldMk cId="4021736859" sldId="304"/>
            <ac:inkMk id="118" creationId="{513B8F49-B62C-4193-B34A-57C8087C9AAF}"/>
          </ac:inkMkLst>
        </pc:inkChg>
        <pc:inkChg chg="mod">
          <ac:chgData name="Marcus Rabe" userId="6b10fd8c-1af8-4ca2-a7e2-54dbfd77502c" providerId="ADAL" clId="{DE56D6A1-5ABA-4813-BE34-CC614342D400}" dt="2021-04-25T07:17:06.708" v="9727"/>
          <ac:inkMkLst>
            <pc:docMk/>
            <pc:sldMk cId="4021736859" sldId="304"/>
            <ac:inkMk id="119" creationId="{8A98BF7B-8B31-4141-95F0-A7E9CDF79B6F}"/>
          </ac:inkMkLst>
        </pc:inkChg>
        <pc:inkChg chg="mod">
          <ac:chgData name="Marcus Rabe" userId="6b10fd8c-1af8-4ca2-a7e2-54dbfd77502c" providerId="ADAL" clId="{DE56D6A1-5ABA-4813-BE34-CC614342D400}" dt="2021-04-25T07:17:06.708" v="9727"/>
          <ac:inkMkLst>
            <pc:docMk/>
            <pc:sldMk cId="4021736859" sldId="304"/>
            <ac:inkMk id="120" creationId="{19400E53-D4F9-4EA3-8AA7-CB65F74983AF}"/>
          </ac:inkMkLst>
        </pc:inkChg>
        <pc:inkChg chg="mod">
          <ac:chgData name="Marcus Rabe" userId="6b10fd8c-1af8-4ca2-a7e2-54dbfd77502c" providerId="ADAL" clId="{DE56D6A1-5ABA-4813-BE34-CC614342D400}" dt="2021-04-25T07:17:06.708" v="9727"/>
          <ac:inkMkLst>
            <pc:docMk/>
            <pc:sldMk cId="4021736859" sldId="304"/>
            <ac:inkMk id="121" creationId="{B6604A44-EC93-4709-ABAA-163AB1482071}"/>
          </ac:inkMkLst>
        </pc:inkChg>
        <pc:inkChg chg="add mod">
          <ac:chgData name="Marcus Rabe" userId="6b10fd8c-1af8-4ca2-a7e2-54dbfd77502c" providerId="ADAL" clId="{DE56D6A1-5ABA-4813-BE34-CC614342D400}" dt="2021-04-25T07:20:07.523" v="9845" actId="1036"/>
          <ac:inkMkLst>
            <pc:docMk/>
            <pc:sldMk cId="4021736859" sldId="304"/>
            <ac:inkMk id="122" creationId="{8896A9CA-06DC-483C-A4A9-D452C781B064}"/>
          </ac:inkMkLst>
        </pc:inkChg>
        <pc:inkChg chg="add mod">
          <ac:chgData name="Marcus Rabe" userId="6b10fd8c-1af8-4ca2-a7e2-54dbfd77502c" providerId="ADAL" clId="{DE56D6A1-5ABA-4813-BE34-CC614342D400}" dt="2021-04-25T07:20:07.523" v="9845" actId="1036"/>
          <ac:inkMkLst>
            <pc:docMk/>
            <pc:sldMk cId="4021736859" sldId="304"/>
            <ac:inkMk id="123" creationId="{9EC84B29-6C1D-43C8-8B89-A4A3742CD9CA}"/>
          </ac:inkMkLst>
        </pc:inkChg>
        <pc:inkChg chg="add mod">
          <ac:chgData name="Marcus Rabe" userId="6b10fd8c-1af8-4ca2-a7e2-54dbfd77502c" providerId="ADAL" clId="{DE56D6A1-5ABA-4813-BE34-CC614342D400}" dt="2021-04-25T07:20:23.106" v="9860" actId="1037"/>
          <ac:inkMkLst>
            <pc:docMk/>
            <pc:sldMk cId="4021736859" sldId="304"/>
            <ac:inkMk id="125" creationId="{3AFFB87C-8B29-4614-B9FF-66914EADFEC8}"/>
          </ac:inkMkLst>
        </pc:inkChg>
        <pc:inkChg chg="mod">
          <ac:chgData name="Marcus Rabe" userId="6b10fd8c-1af8-4ca2-a7e2-54dbfd77502c" providerId="ADAL" clId="{DE56D6A1-5ABA-4813-BE34-CC614342D400}" dt="2021-04-25T07:17:06.708" v="9727"/>
          <ac:inkMkLst>
            <pc:docMk/>
            <pc:sldMk cId="4021736859" sldId="304"/>
            <ac:inkMk id="127" creationId="{22DF8209-53E1-45FB-860E-6159172A6C45}"/>
          </ac:inkMkLst>
        </pc:inkChg>
        <pc:inkChg chg="mod">
          <ac:chgData name="Marcus Rabe" userId="6b10fd8c-1af8-4ca2-a7e2-54dbfd77502c" providerId="ADAL" clId="{DE56D6A1-5ABA-4813-BE34-CC614342D400}" dt="2021-04-25T07:17:06.708" v="9727"/>
          <ac:inkMkLst>
            <pc:docMk/>
            <pc:sldMk cId="4021736859" sldId="304"/>
            <ac:inkMk id="128" creationId="{78FE4883-E947-4BE5-A14C-96CB039DB9FC}"/>
          </ac:inkMkLst>
        </pc:inkChg>
        <pc:inkChg chg="mod">
          <ac:chgData name="Marcus Rabe" userId="6b10fd8c-1af8-4ca2-a7e2-54dbfd77502c" providerId="ADAL" clId="{DE56D6A1-5ABA-4813-BE34-CC614342D400}" dt="2021-04-25T07:17:06.708" v="9727"/>
          <ac:inkMkLst>
            <pc:docMk/>
            <pc:sldMk cId="4021736859" sldId="304"/>
            <ac:inkMk id="129" creationId="{9AEA19E4-7875-47D3-8312-786039066DA4}"/>
          </ac:inkMkLst>
        </pc:inkChg>
      </pc:sldChg>
      <pc:sldChg chg="addSp modSp mod">
        <pc:chgData name="Marcus Rabe" userId="6b10fd8c-1af8-4ca2-a7e2-54dbfd77502c" providerId="ADAL" clId="{DE56D6A1-5ABA-4813-BE34-CC614342D400}" dt="2021-04-25T07:19:53.372" v="9834" actId="1035"/>
        <pc:sldMkLst>
          <pc:docMk/>
          <pc:sldMk cId="2689475853" sldId="305"/>
        </pc:sldMkLst>
        <pc:spChg chg="mod">
          <ac:chgData name="Marcus Rabe" userId="6b10fd8c-1af8-4ca2-a7e2-54dbfd77502c" providerId="ADAL" clId="{DE56D6A1-5ABA-4813-BE34-CC614342D400}" dt="2021-04-22T07:26:27.350" v="5191" actId="790"/>
          <ac:spMkLst>
            <pc:docMk/>
            <pc:sldMk cId="2689475853" sldId="305"/>
            <ac:spMk id="2" creationId="{C8352A18-0815-483F-B4B8-83D65A49541E}"/>
          </ac:spMkLst>
        </pc:spChg>
        <pc:spChg chg="mod">
          <ac:chgData name="Marcus Rabe" userId="6b10fd8c-1af8-4ca2-a7e2-54dbfd77502c" providerId="ADAL" clId="{DE56D6A1-5ABA-4813-BE34-CC614342D400}" dt="2021-04-22T07:26:27.357" v="5192" actId="790"/>
          <ac:spMkLst>
            <pc:docMk/>
            <pc:sldMk cId="2689475853" sldId="305"/>
            <ac:spMk id="4" creationId="{D27A6874-50B6-4B12-8801-9D0FF823EE51}"/>
          </ac:spMkLst>
        </pc:spChg>
        <pc:spChg chg="mod">
          <ac:chgData name="Marcus Rabe" userId="6b10fd8c-1af8-4ca2-a7e2-54dbfd77502c" providerId="ADAL" clId="{DE56D6A1-5ABA-4813-BE34-CC614342D400}" dt="2021-04-22T07:26:27.360" v="5193" actId="790"/>
          <ac:spMkLst>
            <pc:docMk/>
            <pc:sldMk cId="2689475853" sldId="305"/>
            <ac:spMk id="5" creationId="{2F6B3112-D75E-48B2-A9B9-DD337D7DCF25}"/>
          </ac:spMkLst>
        </pc:spChg>
        <pc:spChg chg="mod">
          <ac:chgData name="Marcus Rabe" userId="6b10fd8c-1af8-4ca2-a7e2-54dbfd77502c" providerId="ADAL" clId="{DE56D6A1-5ABA-4813-BE34-CC614342D400}" dt="2021-04-22T07:26:27.374" v="5196" actId="790"/>
          <ac:spMkLst>
            <pc:docMk/>
            <pc:sldMk cId="2689475853" sldId="305"/>
            <ac:spMk id="10" creationId="{FCDF12A5-F8AC-4C29-808B-71F7B1C49B86}"/>
          </ac:spMkLst>
        </pc:spChg>
        <pc:spChg chg="mod">
          <ac:chgData name="Marcus Rabe" userId="6b10fd8c-1af8-4ca2-a7e2-54dbfd77502c" providerId="ADAL" clId="{DE56D6A1-5ABA-4813-BE34-CC614342D400}" dt="2021-04-22T07:26:27.364" v="5194" actId="790"/>
          <ac:spMkLst>
            <pc:docMk/>
            <pc:sldMk cId="2689475853" sldId="305"/>
            <ac:spMk id="12" creationId="{10571E12-21E5-4BDF-8F3A-6931C6E1AAC8}"/>
          </ac:spMkLst>
        </pc:spChg>
        <pc:spChg chg="mod">
          <ac:chgData name="Marcus Rabe" userId="6b10fd8c-1af8-4ca2-a7e2-54dbfd77502c" providerId="ADAL" clId="{DE56D6A1-5ABA-4813-BE34-CC614342D400}" dt="2021-04-22T07:26:27.377" v="5197" actId="790"/>
          <ac:spMkLst>
            <pc:docMk/>
            <pc:sldMk cId="2689475853" sldId="305"/>
            <ac:spMk id="19" creationId="{B69958D4-820F-45A9-8563-FA0304A1838C}"/>
          </ac:spMkLst>
        </pc:spChg>
        <pc:spChg chg="mod">
          <ac:chgData name="Marcus Rabe" userId="6b10fd8c-1af8-4ca2-a7e2-54dbfd77502c" providerId="ADAL" clId="{DE56D6A1-5ABA-4813-BE34-CC614342D400}" dt="2021-04-22T07:26:27.370" v="5195"/>
          <ac:spMkLst>
            <pc:docMk/>
            <pc:sldMk cId="2689475853" sldId="305"/>
            <ac:spMk id="21" creationId="{23865160-0D54-4402-9C6A-2B429BEDF6F5}"/>
          </ac:spMkLst>
        </pc:spChg>
        <pc:spChg chg="mod">
          <ac:chgData name="Marcus Rabe" userId="6b10fd8c-1af8-4ca2-a7e2-54dbfd77502c" providerId="ADAL" clId="{DE56D6A1-5ABA-4813-BE34-CC614342D400}" dt="2021-04-22T07:26:27.380" v="5198" actId="790"/>
          <ac:spMkLst>
            <pc:docMk/>
            <pc:sldMk cId="2689475853" sldId="305"/>
            <ac:spMk id="74" creationId="{36E39B11-9C2E-4966-8DBC-0DA04BDA86ED}"/>
          </ac:spMkLst>
        </pc:spChg>
        <pc:spChg chg="mod">
          <ac:chgData name="Marcus Rabe" userId="6b10fd8c-1af8-4ca2-a7e2-54dbfd77502c" providerId="ADAL" clId="{DE56D6A1-5ABA-4813-BE34-CC614342D400}" dt="2021-04-22T07:26:27.383" v="5199"/>
          <ac:spMkLst>
            <pc:docMk/>
            <pc:sldMk cId="2689475853" sldId="305"/>
            <ac:spMk id="84" creationId="{CCB2685F-6109-47CD-86E6-ABE6060F751A}"/>
          </ac:spMkLst>
        </pc:spChg>
        <pc:spChg chg="mod">
          <ac:chgData name="Marcus Rabe" userId="6b10fd8c-1af8-4ca2-a7e2-54dbfd77502c" providerId="ADAL" clId="{DE56D6A1-5ABA-4813-BE34-CC614342D400}" dt="2021-04-22T07:26:27.391" v="5200"/>
          <ac:spMkLst>
            <pc:docMk/>
            <pc:sldMk cId="2689475853" sldId="305"/>
            <ac:spMk id="85" creationId="{D90DBB38-0C74-4738-AE93-3A89049849A2}"/>
          </ac:spMkLst>
        </pc:spChg>
        <pc:spChg chg="mod">
          <ac:chgData name="Marcus Rabe" userId="6b10fd8c-1af8-4ca2-a7e2-54dbfd77502c" providerId="ADAL" clId="{DE56D6A1-5ABA-4813-BE34-CC614342D400}" dt="2021-04-22T07:26:27.395" v="5201" actId="790"/>
          <ac:spMkLst>
            <pc:docMk/>
            <pc:sldMk cId="2689475853" sldId="305"/>
            <ac:spMk id="94" creationId="{F5B40030-AAB7-4D4D-8274-BC356468964E}"/>
          </ac:spMkLst>
        </pc:spChg>
        <pc:spChg chg="mod">
          <ac:chgData name="Marcus Rabe" userId="6b10fd8c-1af8-4ca2-a7e2-54dbfd77502c" providerId="ADAL" clId="{DE56D6A1-5ABA-4813-BE34-CC614342D400}" dt="2021-04-22T07:26:27.398" v="5202"/>
          <ac:spMkLst>
            <pc:docMk/>
            <pc:sldMk cId="2689475853" sldId="305"/>
            <ac:spMk id="104" creationId="{6C7180CA-EAD6-4B4A-9C68-3D1E77C22202}"/>
          </ac:spMkLst>
        </pc:spChg>
        <pc:spChg chg="mod">
          <ac:chgData name="Marcus Rabe" userId="6b10fd8c-1af8-4ca2-a7e2-54dbfd77502c" providerId="ADAL" clId="{DE56D6A1-5ABA-4813-BE34-CC614342D400}" dt="2021-04-22T07:26:27.404" v="5203"/>
          <ac:spMkLst>
            <pc:docMk/>
            <pc:sldMk cId="2689475853" sldId="305"/>
            <ac:spMk id="105" creationId="{4945E43A-F367-4B44-8C32-0C2074151545}"/>
          </ac:spMkLst>
        </pc:spChg>
        <pc:spChg chg="mod">
          <ac:chgData name="Marcus Rabe" userId="6b10fd8c-1af8-4ca2-a7e2-54dbfd77502c" providerId="ADAL" clId="{DE56D6A1-5ABA-4813-BE34-CC614342D400}" dt="2021-04-22T07:26:27.830" v="5262" actId="790"/>
          <ac:spMkLst>
            <pc:docMk/>
            <pc:sldMk cId="2689475853" sldId="305"/>
            <ac:spMk id="109" creationId="{F6B57297-D8C1-48A0-BCB1-2755EC52B18A}"/>
          </ac:spMkLst>
        </pc:spChg>
        <pc:spChg chg="mod">
          <ac:chgData name="Marcus Rabe" userId="6b10fd8c-1af8-4ca2-a7e2-54dbfd77502c" providerId="ADAL" clId="{DE56D6A1-5ABA-4813-BE34-CC614342D400}" dt="2021-04-22T07:26:27.833" v="5263" actId="790"/>
          <ac:spMkLst>
            <pc:docMk/>
            <pc:sldMk cId="2689475853" sldId="305"/>
            <ac:spMk id="110" creationId="{1FB4ECA4-42C7-4121-A647-173DDE78CA31}"/>
          </ac:spMkLst>
        </pc:spChg>
        <pc:spChg chg="mod">
          <ac:chgData name="Marcus Rabe" userId="6b10fd8c-1af8-4ca2-a7e2-54dbfd77502c" providerId="ADAL" clId="{DE56D6A1-5ABA-4813-BE34-CC614342D400}" dt="2021-04-22T07:26:27.837" v="5264" actId="790"/>
          <ac:spMkLst>
            <pc:docMk/>
            <pc:sldMk cId="2689475853" sldId="305"/>
            <ac:spMk id="111" creationId="{A49065F8-A3B6-4C4E-9E79-267F0A988FF8}"/>
          </ac:spMkLst>
        </pc:spChg>
        <pc:spChg chg="mod">
          <ac:chgData name="Marcus Rabe" userId="6b10fd8c-1af8-4ca2-a7e2-54dbfd77502c" providerId="ADAL" clId="{DE56D6A1-5ABA-4813-BE34-CC614342D400}" dt="2021-04-22T07:26:27.407" v="5204"/>
          <ac:spMkLst>
            <pc:docMk/>
            <pc:sldMk cId="2689475853" sldId="305"/>
            <ac:spMk id="114" creationId="{1D52996F-111D-4BD4-8A90-E9F0AEE0D295}"/>
          </ac:spMkLst>
        </pc:spChg>
        <pc:spChg chg="mod">
          <ac:chgData name="Marcus Rabe" userId="6b10fd8c-1af8-4ca2-a7e2-54dbfd77502c" providerId="ADAL" clId="{DE56D6A1-5ABA-4813-BE34-CC614342D400}" dt="2021-04-22T07:26:27.411" v="5205"/>
          <ac:spMkLst>
            <pc:docMk/>
            <pc:sldMk cId="2689475853" sldId="305"/>
            <ac:spMk id="115" creationId="{4E3E63A4-DC3F-4D57-9199-2CE4CA696AD8}"/>
          </ac:spMkLst>
        </pc:spChg>
        <pc:spChg chg="mod">
          <ac:chgData name="Marcus Rabe" userId="6b10fd8c-1af8-4ca2-a7e2-54dbfd77502c" providerId="ADAL" clId="{DE56D6A1-5ABA-4813-BE34-CC614342D400}" dt="2021-04-22T07:26:27.414" v="5206" actId="790"/>
          <ac:spMkLst>
            <pc:docMk/>
            <pc:sldMk cId="2689475853" sldId="305"/>
            <ac:spMk id="124" creationId="{681EF93F-D99E-4E30-8311-188E61056340}"/>
          </ac:spMkLst>
        </pc:spChg>
        <pc:spChg chg="mod">
          <ac:chgData name="Marcus Rabe" userId="6b10fd8c-1af8-4ca2-a7e2-54dbfd77502c" providerId="ADAL" clId="{DE56D6A1-5ABA-4813-BE34-CC614342D400}" dt="2021-04-22T07:26:27.420" v="5207"/>
          <ac:spMkLst>
            <pc:docMk/>
            <pc:sldMk cId="2689475853" sldId="305"/>
            <ac:spMk id="157" creationId="{755490BD-E9C2-42E9-80A4-E8E15E16ABDA}"/>
          </ac:spMkLst>
        </pc:spChg>
        <pc:spChg chg="mod">
          <ac:chgData name="Marcus Rabe" userId="6b10fd8c-1af8-4ca2-a7e2-54dbfd77502c" providerId="ADAL" clId="{DE56D6A1-5ABA-4813-BE34-CC614342D400}" dt="2021-04-22T07:26:27.423" v="5208"/>
          <ac:spMkLst>
            <pc:docMk/>
            <pc:sldMk cId="2689475853" sldId="305"/>
            <ac:spMk id="158" creationId="{B7BAFF44-6E47-4884-B956-019302EFF482}"/>
          </ac:spMkLst>
        </pc:spChg>
        <pc:spChg chg="mod">
          <ac:chgData name="Marcus Rabe" userId="6b10fd8c-1af8-4ca2-a7e2-54dbfd77502c" providerId="ADAL" clId="{DE56D6A1-5ABA-4813-BE34-CC614342D400}" dt="2021-04-22T07:26:27.427" v="5209" actId="790"/>
          <ac:spMkLst>
            <pc:docMk/>
            <pc:sldMk cId="2689475853" sldId="305"/>
            <ac:spMk id="160" creationId="{AF44B730-23B8-4D0F-8EF1-D54C3B6880D1}"/>
          </ac:spMkLst>
        </pc:spChg>
        <pc:spChg chg="mod">
          <ac:chgData name="Marcus Rabe" userId="6b10fd8c-1af8-4ca2-a7e2-54dbfd77502c" providerId="ADAL" clId="{DE56D6A1-5ABA-4813-BE34-CC614342D400}" dt="2021-04-22T07:26:27.430" v="5210" actId="790"/>
          <ac:spMkLst>
            <pc:docMk/>
            <pc:sldMk cId="2689475853" sldId="305"/>
            <ac:spMk id="161" creationId="{BBD5E1D9-795E-45AC-B6E6-0D2CFB010445}"/>
          </ac:spMkLst>
        </pc:spChg>
        <pc:spChg chg="mod">
          <ac:chgData name="Marcus Rabe" userId="6b10fd8c-1af8-4ca2-a7e2-54dbfd77502c" providerId="ADAL" clId="{DE56D6A1-5ABA-4813-BE34-CC614342D400}" dt="2021-04-22T07:26:27.437" v="5211" actId="790"/>
          <ac:spMkLst>
            <pc:docMk/>
            <pc:sldMk cId="2689475853" sldId="305"/>
            <ac:spMk id="162" creationId="{B70735E7-637F-4934-B9E8-80D288B796F8}"/>
          </ac:spMkLst>
        </pc:spChg>
        <pc:spChg chg="mod">
          <ac:chgData name="Marcus Rabe" userId="6b10fd8c-1af8-4ca2-a7e2-54dbfd77502c" providerId="ADAL" clId="{DE56D6A1-5ABA-4813-BE34-CC614342D400}" dt="2021-04-22T07:26:27.440" v="5212"/>
          <ac:spMkLst>
            <pc:docMk/>
            <pc:sldMk cId="2689475853" sldId="305"/>
            <ac:spMk id="164" creationId="{0AA28700-7E79-40B3-B00E-36FBA50E5FDD}"/>
          </ac:spMkLst>
        </pc:spChg>
        <pc:spChg chg="mod">
          <ac:chgData name="Marcus Rabe" userId="6b10fd8c-1af8-4ca2-a7e2-54dbfd77502c" providerId="ADAL" clId="{DE56D6A1-5ABA-4813-BE34-CC614342D400}" dt="2021-04-22T07:26:27.444" v="5213"/>
          <ac:spMkLst>
            <pc:docMk/>
            <pc:sldMk cId="2689475853" sldId="305"/>
            <ac:spMk id="165" creationId="{FF98AEEB-A6C0-4367-B172-D0AA6C2FD752}"/>
          </ac:spMkLst>
        </pc:spChg>
        <pc:spChg chg="mod">
          <ac:chgData name="Marcus Rabe" userId="6b10fd8c-1af8-4ca2-a7e2-54dbfd77502c" providerId="ADAL" clId="{DE56D6A1-5ABA-4813-BE34-CC614342D400}" dt="2021-04-22T07:26:27.447" v="5214" actId="790"/>
          <ac:spMkLst>
            <pc:docMk/>
            <pc:sldMk cId="2689475853" sldId="305"/>
            <ac:spMk id="166" creationId="{5F8EFF95-DE28-4A7F-97EB-2827E17B186A}"/>
          </ac:spMkLst>
        </pc:spChg>
        <pc:spChg chg="mod">
          <ac:chgData name="Marcus Rabe" userId="6b10fd8c-1af8-4ca2-a7e2-54dbfd77502c" providerId="ADAL" clId="{DE56D6A1-5ABA-4813-BE34-CC614342D400}" dt="2021-04-22T07:26:27.452" v="5215"/>
          <ac:spMkLst>
            <pc:docMk/>
            <pc:sldMk cId="2689475853" sldId="305"/>
            <ac:spMk id="168" creationId="{263E4EB2-6A66-4B17-A000-588D46FFD27A}"/>
          </ac:spMkLst>
        </pc:spChg>
        <pc:spChg chg="mod">
          <ac:chgData name="Marcus Rabe" userId="6b10fd8c-1af8-4ca2-a7e2-54dbfd77502c" providerId="ADAL" clId="{DE56D6A1-5ABA-4813-BE34-CC614342D400}" dt="2021-04-22T07:26:27.456" v="5216"/>
          <ac:spMkLst>
            <pc:docMk/>
            <pc:sldMk cId="2689475853" sldId="305"/>
            <ac:spMk id="169" creationId="{48763F61-CC18-4C24-A5B0-4838E7D2BB9A}"/>
          </ac:spMkLst>
        </pc:spChg>
        <pc:spChg chg="mod">
          <ac:chgData name="Marcus Rabe" userId="6b10fd8c-1af8-4ca2-a7e2-54dbfd77502c" providerId="ADAL" clId="{DE56D6A1-5ABA-4813-BE34-CC614342D400}" dt="2021-04-22T07:26:27.459" v="5217"/>
          <ac:spMkLst>
            <pc:docMk/>
            <pc:sldMk cId="2689475853" sldId="305"/>
            <ac:spMk id="171" creationId="{733517D6-EE39-4059-B04E-ECEA0AD1DDD6}"/>
          </ac:spMkLst>
        </pc:spChg>
        <pc:spChg chg="mod">
          <ac:chgData name="Marcus Rabe" userId="6b10fd8c-1af8-4ca2-a7e2-54dbfd77502c" providerId="ADAL" clId="{DE56D6A1-5ABA-4813-BE34-CC614342D400}" dt="2021-04-22T07:26:27.464" v="5218"/>
          <ac:spMkLst>
            <pc:docMk/>
            <pc:sldMk cId="2689475853" sldId="305"/>
            <ac:spMk id="172" creationId="{988AC266-4CB8-4144-9532-B2AD12380CFF}"/>
          </ac:spMkLst>
        </pc:spChg>
        <pc:spChg chg="mod">
          <ac:chgData name="Marcus Rabe" userId="6b10fd8c-1af8-4ca2-a7e2-54dbfd77502c" providerId="ADAL" clId="{DE56D6A1-5ABA-4813-BE34-CC614342D400}" dt="2021-04-22T07:26:27.468" v="5219" actId="790"/>
          <ac:spMkLst>
            <pc:docMk/>
            <pc:sldMk cId="2689475853" sldId="305"/>
            <ac:spMk id="173" creationId="{F5AFF59C-F6B2-438A-8E0B-E652792973D0}"/>
          </ac:spMkLst>
        </pc:spChg>
        <pc:spChg chg="mod">
          <ac:chgData name="Marcus Rabe" userId="6b10fd8c-1af8-4ca2-a7e2-54dbfd77502c" providerId="ADAL" clId="{DE56D6A1-5ABA-4813-BE34-CC614342D400}" dt="2021-04-22T07:26:27.472" v="5220"/>
          <ac:spMkLst>
            <pc:docMk/>
            <pc:sldMk cId="2689475853" sldId="305"/>
            <ac:spMk id="175" creationId="{E39F71DE-4295-438D-A15B-E89659BED7D5}"/>
          </ac:spMkLst>
        </pc:spChg>
        <pc:spChg chg="mod">
          <ac:chgData name="Marcus Rabe" userId="6b10fd8c-1af8-4ca2-a7e2-54dbfd77502c" providerId="ADAL" clId="{DE56D6A1-5ABA-4813-BE34-CC614342D400}" dt="2021-04-22T07:26:27.475" v="5221"/>
          <ac:spMkLst>
            <pc:docMk/>
            <pc:sldMk cId="2689475853" sldId="305"/>
            <ac:spMk id="176" creationId="{07CA56AA-3F67-4550-8E43-3FED9389EAFC}"/>
          </ac:spMkLst>
        </pc:spChg>
        <pc:spChg chg="mod">
          <ac:chgData name="Marcus Rabe" userId="6b10fd8c-1af8-4ca2-a7e2-54dbfd77502c" providerId="ADAL" clId="{DE56D6A1-5ABA-4813-BE34-CC614342D400}" dt="2021-04-22T07:26:27.486" v="5222"/>
          <ac:spMkLst>
            <pc:docMk/>
            <pc:sldMk cId="2689475853" sldId="305"/>
            <ac:spMk id="184" creationId="{97E4C659-54C8-4228-B705-76A8EDB74C0E}"/>
          </ac:spMkLst>
        </pc:spChg>
        <pc:spChg chg="mod">
          <ac:chgData name="Marcus Rabe" userId="6b10fd8c-1af8-4ca2-a7e2-54dbfd77502c" providerId="ADAL" clId="{DE56D6A1-5ABA-4813-BE34-CC614342D400}" dt="2021-04-22T07:26:27.493" v="5223"/>
          <ac:spMkLst>
            <pc:docMk/>
            <pc:sldMk cId="2689475853" sldId="305"/>
            <ac:spMk id="185" creationId="{51F22F7C-30B9-4447-8074-46171D9D7407}"/>
          </ac:spMkLst>
        </pc:spChg>
        <pc:spChg chg="mod">
          <ac:chgData name="Marcus Rabe" userId="6b10fd8c-1af8-4ca2-a7e2-54dbfd77502c" providerId="ADAL" clId="{DE56D6A1-5ABA-4813-BE34-CC614342D400}" dt="2021-04-22T07:26:27.499" v="5224"/>
          <ac:spMkLst>
            <pc:docMk/>
            <pc:sldMk cId="2689475853" sldId="305"/>
            <ac:spMk id="186" creationId="{8C1898D9-4418-48D5-B253-F001B55FCC2B}"/>
          </ac:spMkLst>
        </pc:spChg>
        <pc:spChg chg="mod">
          <ac:chgData name="Marcus Rabe" userId="6b10fd8c-1af8-4ca2-a7e2-54dbfd77502c" providerId="ADAL" clId="{DE56D6A1-5ABA-4813-BE34-CC614342D400}" dt="2021-04-22T07:26:27.507" v="5225"/>
          <ac:spMkLst>
            <pc:docMk/>
            <pc:sldMk cId="2689475853" sldId="305"/>
            <ac:spMk id="187" creationId="{F4A9E888-232B-41ED-9F51-1EF7440F0F9B}"/>
          </ac:spMkLst>
        </pc:spChg>
        <pc:spChg chg="mod">
          <ac:chgData name="Marcus Rabe" userId="6b10fd8c-1af8-4ca2-a7e2-54dbfd77502c" providerId="ADAL" clId="{DE56D6A1-5ABA-4813-BE34-CC614342D400}" dt="2021-04-22T07:26:27.517" v="5226"/>
          <ac:spMkLst>
            <pc:docMk/>
            <pc:sldMk cId="2689475853" sldId="305"/>
            <ac:spMk id="188" creationId="{37BE6DE8-B99D-444E-829B-4CDEEAECE343}"/>
          </ac:spMkLst>
        </pc:spChg>
        <pc:spChg chg="mod">
          <ac:chgData name="Marcus Rabe" userId="6b10fd8c-1af8-4ca2-a7e2-54dbfd77502c" providerId="ADAL" clId="{DE56D6A1-5ABA-4813-BE34-CC614342D400}" dt="2021-04-22T07:26:27.524" v="5227"/>
          <ac:spMkLst>
            <pc:docMk/>
            <pc:sldMk cId="2689475853" sldId="305"/>
            <ac:spMk id="189" creationId="{B3A32B36-E872-43D4-B85D-CB05987F21A7}"/>
          </ac:spMkLst>
        </pc:spChg>
        <pc:spChg chg="mod">
          <ac:chgData name="Marcus Rabe" userId="6b10fd8c-1af8-4ca2-a7e2-54dbfd77502c" providerId="ADAL" clId="{DE56D6A1-5ABA-4813-BE34-CC614342D400}" dt="2021-04-22T07:26:27.532" v="5228"/>
          <ac:spMkLst>
            <pc:docMk/>
            <pc:sldMk cId="2689475853" sldId="305"/>
            <ac:spMk id="190" creationId="{92A61130-E971-4873-9FA5-B7C1127087AF}"/>
          </ac:spMkLst>
        </pc:spChg>
        <pc:spChg chg="mod">
          <ac:chgData name="Marcus Rabe" userId="6b10fd8c-1af8-4ca2-a7e2-54dbfd77502c" providerId="ADAL" clId="{DE56D6A1-5ABA-4813-BE34-CC614342D400}" dt="2021-04-22T07:26:27.539" v="5229"/>
          <ac:spMkLst>
            <pc:docMk/>
            <pc:sldMk cId="2689475853" sldId="305"/>
            <ac:spMk id="191" creationId="{419E10EF-4EA3-4FA1-B4A5-71778D341E9A}"/>
          </ac:spMkLst>
        </pc:spChg>
        <pc:spChg chg="mod">
          <ac:chgData name="Marcus Rabe" userId="6b10fd8c-1af8-4ca2-a7e2-54dbfd77502c" providerId="ADAL" clId="{DE56D6A1-5ABA-4813-BE34-CC614342D400}" dt="2021-04-22T07:26:27.547" v="5230"/>
          <ac:spMkLst>
            <pc:docMk/>
            <pc:sldMk cId="2689475853" sldId="305"/>
            <ac:spMk id="192" creationId="{EF1E10A0-46DA-4999-BDB2-9C778D74F86B}"/>
          </ac:spMkLst>
        </pc:spChg>
        <pc:spChg chg="mod">
          <ac:chgData name="Marcus Rabe" userId="6b10fd8c-1af8-4ca2-a7e2-54dbfd77502c" providerId="ADAL" clId="{DE56D6A1-5ABA-4813-BE34-CC614342D400}" dt="2021-04-22T07:26:27.554" v="5231"/>
          <ac:spMkLst>
            <pc:docMk/>
            <pc:sldMk cId="2689475853" sldId="305"/>
            <ac:spMk id="194" creationId="{D3772E3F-3C50-46B2-8254-E60A2BD133BD}"/>
          </ac:spMkLst>
        </pc:spChg>
        <pc:spChg chg="mod">
          <ac:chgData name="Marcus Rabe" userId="6b10fd8c-1af8-4ca2-a7e2-54dbfd77502c" providerId="ADAL" clId="{DE56D6A1-5ABA-4813-BE34-CC614342D400}" dt="2021-04-22T07:26:27.562" v="5232"/>
          <ac:spMkLst>
            <pc:docMk/>
            <pc:sldMk cId="2689475853" sldId="305"/>
            <ac:spMk id="195" creationId="{054B33E5-43C0-4345-AEFC-F8F21B1B7FCD}"/>
          </ac:spMkLst>
        </pc:spChg>
        <pc:spChg chg="mod">
          <ac:chgData name="Marcus Rabe" userId="6b10fd8c-1af8-4ca2-a7e2-54dbfd77502c" providerId="ADAL" clId="{DE56D6A1-5ABA-4813-BE34-CC614342D400}" dt="2021-04-22T07:26:27.569" v="5233"/>
          <ac:spMkLst>
            <pc:docMk/>
            <pc:sldMk cId="2689475853" sldId="305"/>
            <ac:spMk id="196" creationId="{9EBE5E9B-34B7-42D8-9856-5A48A99291EB}"/>
          </ac:spMkLst>
        </pc:spChg>
        <pc:spChg chg="mod">
          <ac:chgData name="Marcus Rabe" userId="6b10fd8c-1af8-4ca2-a7e2-54dbfd77502c" providerId="ADAL" clId="{DE56D6A1-5ABA-4813-BE34-CC614342D400}" dt="2021-04-22T07:26:27.583" v="5234"/>
          <ac:spMkLst>
            <pc:docMk/>
            <pc:sldMk cId="2689475853" sldId="305"/>
            <ac:spMk id="197" creationId="{3EB47EE5-7ADA-4EEF-B5C8-ED622E545DC4}"/>
          </ac:spMkLst>
        </pc:spChg>
        <pc:spChg chg="mod">
          <ac:chgData name="Marcus Rabe" userId="6b10fd8c-1af8-4ca2-a7e2-54dbfd77502c" providerId="ADAL" clId="{DE56D6A1-5ABA-4813-BE34-CC614342D400}" dt="2021-04-22T07:26:27.593" v="5235"/>
          <ac:spMkLst>
            <pc:docMk/>
            <pc:sldMk cId="2689475853" sldId="305"/>
            <ac:spMk id="198" creationId="{76049233-482C-474A-B967-1C5F11712520}"/>
          </ac:spMkLst>
        </pc:spChg>
        <pc:spChg chg="mod">
          <ac:chgData name="Marcus Rabe" userId="6b10fd8c-1af8-4ca2-a7e2-54dbfd77502c" providerId="ADAL" clId="{DE56D6A1-5ABA-4813-BE34-CC614342D400}" dt="2021-04-22T07:26:27.599" v="5236"/>
          <ac:spMkLst>
            <pc:docMk/>
            <pc:sldMk cId="2689475853" sldId="305"/>
            <ac:spMk id="199" creationId="{A58785A6-60BF-4502-8A54-935940EDA5A0}"/>
          </ac:spMkLst>
        </pc:spChg>
        <pc:spChg chg="mod">
          <ac:chgData name="Marcus Rabe" userId="6b10fd8c-1af8-4ca2-a7e2-54dbfd77502c" providerId="ADAL" clId="{DE56D6A1-5ABA-4813-BE34-CC614342D400}" dt="2021-04-22T07:26:27.619" v="5237"/>
          <ac:spMkLst>
            <pc:docMk/>
            <pc:sldMk cId="2689475853" sldId="305"/>
            <ac:spMk id="225" creationId="{CF6032AE-31EA-4445-9F2B-6AB2BCC86692}"/>
          </ac:spMkLst>
        </pc:spChg>
        <pc:spChg chg="mod">
          <ac:chgData name="Marcus Rabe" userId="6b10fd8c-1af8-4ca2-a7e2-54dbfd77502c" providerId="ADAL" clId="{DE56D6A1-5ABA-4813-BE34-CC614342D400}" dt="2021-04-22T07:26:27.627" v="5238"/>
          <ac:spMkLst>
            <pc:docMk/>
            <pc:sldMk cId="2689475853" sldId="305"/>
            <ac:spMk id="226" creationId="{CB629E80-7D67-42AD-8028-92D3119358D2}"/>
          </ac:spMkLst>
        </pc:spChg>
        <pc:spChg chg="mod">
          <ac:chgData name="Marcus Rabe" userId="6b10fd8c-1af8-4ca2-a7e2-54dbfd77502c" providerId="ADAL" clId="{DE56D6A1-5ABA-4813-BE34-CC614342D400}" dt="2021-04-22T07:26:27.634" v="5239"/>
          <ac:spMkLst>
            <pc:docMk/>
            <pc:sldMk cId="2689475853" sldId="305"/>
            <ac:spMk id="227" creationId="{E8A7E261-447E-4D80-9D3B-4F74FF3392D4}"/>
          </ac:spMkLst>
        </pc:spChg>
        <pc:spChg chg="mod">
          <ac:chgData name="Marcus Rabe" userId="6b10fd8c-1af8-4ca2-a7e2-54dbfd77502c" providerId="ADAL" clId="{DE56D6A1-5ABA-4813-BE34-CC614342D400}" dt="2021-04-22T07:26:27.646" v="5240"/>
          <ac:spMkLst>
            <pc:docMk/>
            <pc:sldMk cId="2689475853" sldId="305"/>
            <ac:spMk id="228" creationId="{EA82A625-291E-4B25-A640-8480EE309238}"/>
          </ac:spMkLst>
        </pc:spChg>
        <pc:spChg chg="mod">
          <ac:chgData name="Marcus Rabe" userId="6b10fd8c-1af8-4ca2-a7e2-54dbfd77502c" providerId="ADAL" clId="{DE56D6A1-5ABA-4813-BE34-CC614342D400}" dt="2021-04-22T07:26:27.658" v="5241"/>
          <ac:spMkLst>
            <pc:docMk/>
            <pc:sldMk cId="2689475853" sldId="305"/>
            <ac:spMk id="229" creationId="{A7FBAA56-8B58-4F72-AD66-C0C7664A06EA}"/>
          </ac:spMkLst>
        </pc:spChg>
        <pc:spChg chg="mod">
          <ac:chgData name="Marcus Rabe" userId="6b10fd8c-1af8-4ca2-a7e2-54dbfd77502c" providerId="ADAL" clId="{DE56D6A1-5ABA-4813-BE34-CC614342D400}" dt="2021-04-22T07:26:27.665" v="5242"/>
          <ac:spMkLst>
            <pc:docMk/>
            <pc:sldMk cId="2689475853" sldId="305"/>
            <ac:spMk id="230" creationId="{27E6E025-B3C1-49DC-A039-28193FA497F3}"/>
          </ac:spMkLst>
        </pc:spChg>
        <pc:spChg chg="mod">
          <ac:chgData name="Marcus Rabe" userId="6b10fd8c-1af8-4ca2-a7e2-54dbfd77502c" providerId="ADAL" clId="{DE56D6A1-5ABA-4813-BE34-CC614342D400}" dt="2021-04-22T07:26:27.675" v="5243"/>
          <ac:spMkLst>
            <pc:docMk/>
            <pc:sldMk cId="2689475853" sldId="305"/>
            <ac:spMk id="231" creationId="{767B2D99-37A8-45A7-A2B5-4DAADFEC0289}"/>
          </ac:spMkLst>
        </pc:spChg>
        <pc:spChg chg="mod">
          <ac:chgData name="Marcus Rabe" userId="6b10fd8c-1af8-4ca2-a7e2-54dbfd77502c" providerId="ADAL" clId="{DE56D6A1-5ABA-4813-BE34-CC614342D400}" dt="2021-04-22T07:26:27.682" v="5244"/>
          <ac:spMkLst>
            <pc:docMk/>
            <pc:sldMk cId="2689475853" sldId="305"/>
            <ac:spMk id="232" creationId="{0D4D074F-5708-472C-9AD7-A0088A2B3091}"/>
          </ac:spMkLst>
        </pc:spChg>
        <pc:spChg chg="mod">
          <ac:chgData name="Marcus Rabe" userId="6b10fd8c-1af8-4ca2-a7e2-54dbfd77502c" providerId="ADAL" clId="{DE56D6A1-5ABA-4813-BE34-CC614342D400}" dt="2021-04-22T07:26:27.690" v="5245"/>
          <ac:spMkLst>
            <pc:docMk/>
            <pc:sldMk cId="2689475853" sldId="305"/>
            <ac:spMk id="233" creationId="{9B2B19A2-D2BC-4F3A-ADCB-881EB92E4B55}"/>
          </ac:spMkLst>
        </pc:spChg>
        <pc:spChg chg="mod">
          <ac:chgData name="Marcus Rabe" userId="6b10fd8c-1af8-4ca2-a7e2-54dbfd77502c" providerId="ADAL" clId="{DE56D6A1-5ABA-4813-BE34-CC614342D400}" dt="2021-04-22T07:26:27.697" v="5246"/>
          <ac:spMkLst>
            <pc:docMk/>
            <pc:sldMk cId="2689475853" sldId="305"/>
            <ac:spMk id="234" creationId="{B079F090-6859-4337-B113-08125D24A905}"/>
          </ac:spMkLst>
        </pc:spChg>
        <pc:spChg chg="mod">
          <ac:chgData name="Marcus Rabe" userId="6b10fd8c-1af8-4ca2-a7e2-54dbfd77502c" providerId="ADAL" clId="{DE56D6A1-5ABA-4813-BE34-CC614342D400}" dt="2021-04-22T07:26:27.708" v="5247"/>
          <ac:spMkLst>
            <pc:docMk/>
            <pc:sldMk cId="2689475853" sldId="305"/>
            <ac:spMk id="235" creationId="{DAB15032-ADB4-42C7-93B1-2B3E348D0AE0}"/>
          </ac:spMkLst>
        </pc:spChg>
        <pc:spChg chg="mod">
          <ac:chgData name="Marcus Rabe" userId="6b10fd8c-1af8-4ca2-a7e2-54dbfd77502c" providerId="ADAL" clId="{DE56D6A1-5ABA-4813-BE34-CC614342D400}" dt="2021-04-22T07:26:27.715" v="5248"/>
          <ac:spMkLst>
            <pc:docMk/>
            <pc:sldMk cId="2689475853" sldId="305"/>
            <ac:spMk id="236" creationId="{DA02A95E-253B-404D-A079-24CCB889ED09}"/>
          </ac:spMkLst>
        </pc:spChg>
        <pc:spChg chg="mod">
          <ac:chgData name="Marcus Rabe" userId="6b10fd8c-1af8-4ca2-a7e2-54dbfd77502c" providerId="ADAL" clId="{DE56D6A1-5ABA-4813-BE34-CC614342D400}" dt="2021-04-22T07:26:27.723" v="5249"/>
          <ac:spMkLst>
            <pc:docMk/>
            <pc:sldMk cId="2689475853" sldId="305"/>
            <ac:spMk id="237" creationId="{4E0F22F1-2D7C-461B-9B93-2DA20DAD6728}"/>
          </ac:spMkLst>
        </pc:spChg>
        <pc:spChg chg="mod">
          <ac:chgData name="Marcus Rabe" userId="6b10fd8c-1af8-4ca2-a7e2-54dbfd77502c" providerId="ADAL" clId="{DE56D6A1-5ABA-4813-BE34-CC614342D400}" dt="2021-04-22T07:26:27.730" v="5250"/>
          <ac:spMkLst>
            <pc:docMk/>
            <pc:sldMk cId="2689475853" sldId="305"/>
            <ac:spMk id="238" creationId="{1B3E693A-41F2-40E1-B272-091B8032830E}"/>
          </ac:spMkLst>
        </pc:spChg>
        <pc:spChg chg="mod">
          <ac:chgData name="Marcus Rabe" userId="6b10fd8c-1af8-4ca2-a7e2-54dbfd77502c" providerId="ADAL" clId="{DE56D6A1-5ABA-4813-BE34-CC614342D400}" dt="2021-04-22T07:26:27.738" v="5251"/>
          <ac:spMkLst>
            <pc:docMk/>
            <pc:sldMk cId="2689475853" sldId="305"/>
            <ac:spMk id="239" creationId="{EA6788F9-86E0-4FB5-8955-44DF37AD784D}"/>
          </ac:spMkLst>
        </pc:spChg>
        <pc:spChg chg="mod">
          <ac:chgData name="Marcus Rabe" userId="6b10fd8c-1af8-4ca2-a7e2-54dbfd77502c" providerId="ADAL" clId="{DE56D6A1-5ABA-4813-BE34-CC614342D400}" dt="2021-04-22T07:26:27.746" v="5252"/>
          <ac:spMkLst>
            <pc:docMk/>
            <pc:sldMk cId="2689475853" sldId="305"/>
            <ac:spMk id="240" creationId="{B23C6106-ED09-4340-8424-7DF8FE8480C7}"/>
          </ac:spMkLst>
        </pc:spChg>
        <pc:spChg chg="mod">
          <ac:chgData name="Marcus Rabe" userId="6b10fd8c-1af8-4ca2-a7e2-54dbfd77502c" providerId="ADAL" clId="{DE56D6A1-5ABA-4813-BE34-CC614342D400}" dt="2021-04-22T07:26:27.750" v="5253" actId="790"/>
          <ac:spMkLst>
            <pc:docMk/>
            <pc:sldMk cId="2689475853" sldId="305"/>
            <ac:spMk id="257" creationId="{60AEDD6A-6957-428D-BB27-051E53B6DB8F}"/>
          </ac:spMkLst>
        </pc:spChg>
        <pc:spChg chg="mod">
          <ac:chgData name="Marcus Rabe" userId="6b10fd8c-1af8-4ca2-a7e2-54dbfd77502c" providerId="ADAL" clId="{DE56D6A1-5ABA-4813-BE34-CC614342D400}" dt="2021-04-22T07:26:27.758" v="5254"/>
          <ac:spMkLst>
            <pc:docMk/>
            <pc:sldMk cId="2689475853" sldId="305"/>
            <ac:spMk id="258" creationId="{A82B45BC-9CE4-4BB2-8258-38EFAD70697E}"/>
          </ac:spMkLst>
        </pc:spChg>
        <pc:spChg chg="mod">
          <ac:chgData name="Marcus Rabe" userId="6b10fd8c-1af8-4ca2-a7e2-54dbfd77502c" providerId="ADAL" clId="{DE56D6A1-5ABA-4813-BE34-CC614342D400}" dt="2021-04-22T07:26:27.770" v="5255"/>
          <ac:spMkLst>
            <pc:docMk/>
            <pc:sldMk cId="2689475853" sldId="305"/>
            <ac:spMk id="259" creationId="{A2B95803-0030-4D65-BBC6-8CE236D0B4ED}"/>
          </ac:spMkLst>
        </pc:spChg>
        <pc:spChg chg="mod">
          <ac:chgData name="Marcus Rabe" userId="6b10fd8c-1af8-4ca2-a7e2-54dbfd77502c" providerId="ADAL" clId="{DE56D6A1-5ABA-4813-BE34-CC614342D400}" dt="2021-04-22T07:26:27.780" v="5256"/>
          <ac:spMkLst>
            <pc:docMk/>
            <pc:sldMk cId="2689475853" sldId="305"/>
            <ac:spMk id="260" creationId="{C4A449C6-0041-415E-9CF4-22656A1CB3C9}"/>
          </ac:spMkLst>
        </pc:spChg>
        <pc:spChg chg="mod">
          <ac:chgData name="Marcus Rabe" userId="6b10fd8c-1af8-4ca2-a7e2-54dbfd77502c" providerId="ADAL" clId="{DE56D6A1-5ABA-4813-BE34-CC614342D400}" dt="2021-04-22T07:26:27.787" v="5257"/>
          <ac:spMkLst>
            <pc:docMk/>
            <pc:sldMk cId="2689475853" sldId="305"/>
            <ac:spMk id="261" creationId="{8CE6C546-5F74-442D-A02B-E1DC8DE4F14E}"/>
          </ac:spMkLst>
        </pc:spChg>
        <pc:spChg chg="mod">
          <ac:chgData name="Marcus Rabe" userId="6b10fd8c-1af8-4ca2-a7e2-54dbfd77502c" providerId="ADAL" clId="{DE56D6A1-5ABA-4813-BE34-CC614342D400}" dt="2021-04-22T07:26:27.796" v="5258"/>
          <ac:spMkLst>
            <pc:docMk/>
            <pc:sldMk cId="2689475853" sldId="305"/>
            <ac:spMk id="262" creationId="{ACE41970-BAB6-4BAD-B1BE-DFED2A6B1CEB}"/>
          </ac:spMkLst>
        </pc:spChg>
        <pc:spChg chg="mod">
          <ac:chgData name="Marcus Rabe" userId="6b10fd8c-1af8-4ca2-a7e2-54dbfd77502c" providerId="ADAL" clId="{DE56D6A1-5ABA-4813-BE34-CC614342D400}" dt="2021-04-22T07:26:27.802" v="5259"/>
          <ac:spMkLst>
            <pc:docMk/>
            <pc:sldMk cId="2689475853" sldId="305"/>
            <ac:spMk id="263" creationId="{C63F5095-745E-4E23-9F0C-26BF487EF4EB}"/>
          </ac:spMkLst>
        </pc:spChg>
        <pc:spChg chg="mod">
          <ac:chgData name="Marcus Rabe" userId="6b10fd8c-1af8-4ca2-a7e2-54dbfd77502c" providerId="ADAL" clId="{DE56D6A1-5ABA-4813-BE34-CC614342D400}" dt="2021-04-22T07:26:27.812" v="5260"/>
          <ac:spMkLst>
            <pc:docMk/>
            <pc:sldMk cId="2689475853" sldId="305"/>
            <ac:spMk id="264" creationId="{D6333386-6760-468E-8C3C-88936B82314F}"/>
          </ac:spMkLst>
        </pc:spChg>
        <pc:spChg chg="mod">
          <ac:chgData name="Marcus Rabe" userId="6b10fd8c-1af8-4ca2-a7e2-54dbfd77502c" providerId="ADAL" clId="{DE56D6A1-5ABA-4813-BE34-CC614342D400}" dt="2021-04-22T07:26:27.819" v="5261"/>
          <ac:spMkLst>
            <pc:docMk/>
            <pc:sldMk cId="2689475853" sldId="305"/>
            <ac:spMk id="265" creationId="{F00B32D9-5566-40EE-9E5F-5303018D6705}"/>
          </ac:spMkLst>
        </pc:spChg>
        <pc:grpChg chg="add mod">
          <ac:chgData name="Marcus Rabe" userId="6b10fd8c-1af8-4ca2-a7e2-54dbfd77502c" providerId="ADAL" clId="{DE56D6A1-5ABA-4813-BE34-CC614342D400}" dt="2021-04-25T07:19:44.912" v="9822" actId="1035"/>
          <ac:grpSpMkLst>
            <pc:docMk/>
            <pc:sldMk cId="2689475853" sldId="305"/>
            <ac:grpSpMk id="116" creationId="{CD7AF61A-DBEC-445B-88EA-F7C30AA259C5}"/>
          </ac:grpSpMkLst>
        </pc:grpChg>
        <pc:grpChg chg="add mod">
          <ac:chgData name="Marcus Rabe" userId="6b10fd8c-1af8-4ca2-a7e2-54dbfd77502c" providerId="ADAL" clId="{DE56D6A1-5ABA-4813-BE34-CC614342D400}" dt="2021-04-25T07:19:53.372" v="9834" actId="1035"/>
          <ac:grpSpMkLst>
            <pc:docMk/>
            <pc:sldMk cId="2689475853" sldId="305"/>
            <ac:grpSpMk id="126" creationId="{17B6DB9B-EA2C-4D51-8F37-7ED682D7C505}"/>
          </ac:grpSpMkLst>
        </pc:grpChg>
        <pc:inkChg chg="mod">
          <ac:chgData name="Marcus Rabe" userId="6b10fd8c-1af8-4ca2-a7e2-54dbfd77502c" providerId="ADAL" clId="{DE56D6A1-5ABA-4813-BE34-CC614342D400}" dt="2021-04-25T07:17:10.972" v="9728"/>
          <ac:inkMkLst>
            <pc:docMk/>
            <pc:sldMk cId="2689475853" sldId="305"/>
            <ac:inkMk id="117" creationId="{DA0199AF-A233-4705-8EC7-122FA91F57FC}"/>
          </ac:inkMkLst>
        </pc:inkChg>
        <pc:inkChg chg="mod">
          <ac:chgData name="Marcus Rabe" userId="6b10fd8c-1af8-4ca2-a7e2-54dbfd77502c" providerId="ADAL" clId="{DE56D6A1-5ABA-4813-BE34-CC614342D400}" dt="2021-04-25T07:17:10.972" v="9728"/>
          <ac:inkMkLst>
            <pc:docMk/>
            <pc:sldMk cId="2689475853" sldId="305"/>
            <ac:inkMk id="118" creationId="{6D491B08-0CDA-44F5-98F7-0EA72E4B876C}"/>
          </ac:inkMkLst>
        </pc:inkChg>
        <pc:inkChg chg="mod">
          <ac:chgData name="Marcus Rabe" userId="6b10fd8c-1af8-4ca2-a7e2-54dbfd77502c" providerId="ADAL" clId="{DE56D6A1-5ABA-4813-BE34-CC614342D400}" dt="2021-04-25T07:17:10.972" v="9728"/>
          <ac:inkMkLst>
            <pc:docMk/>
            <pc:sldMk cId="2689475853" sldId="305"/>
            <ac:inkMk id="119" creationId="{B59ACDDF-5E11-420F-A47A-982A6D0E0A95}"/>
          </ac:inkMkLst>
        </pc:inkChg>
        <pc:inkChg chg="mod">
          <ac:chgData name="Marcus Rabe" userId="6b10fd8c-1af8-4ca2-a7e2-54dbfd77502c" providerId="ADAL" clId="{DE56D6A1-5ABA-4813-BE34-CC614342D400}" dt="2021-04-25T07:17:10.972" v="9728"/>
          <ac:inkMkLst>
            <pc:docMk/>
            <pc:sldMk cId="2689475853" sldId="305"/>
            <ac:inkMk id="120" creationId="{45ABDB5A-69FA-48B8-9485-F6CAF11AF70E}"/>
          </ac:inkMkLst>
        </pc:inkChg>
        <pc:inkChg chg="mod">
          <ac:chgData name="Marcus Rabe" userId="6b10fd8c-1af8-4ca2-a7e2-54dbfd77502c" providerId="ADAL" clId="{DE56D6A1-5ABA-4813-BE34-CC614342D400}" dt="2021-04-25T07:17:10.972" v="9728"/>
          <ac:inkMkLst>
            <pc:docMk/>
            <pc:sldMk cId="2689475853" sldId="305"/>
            <ac:inkMk id="121" creationId="{E33059E4-E2A0-41CB-BBAF-548BE57E604E}"/>
          </ac:inkMkLst>
        </pc:inkChg>
        <pc:inkChg chg="add mod">
          <ac:chgData name="Marcus Rabe" userId="6b10fd8c-1af8-4ca2-a7e2-54dbfd77502c" providerId="ADAL" clId="{DE56D6A1-5ABA-4813-BE34-CC614342D400}" dt="2021-04-25T07:19:38.624" v="9811" actId="1037"/>
          <ac:inkMkLst>
            <pc:docMk/>
            <pc:sldMk cId="2689475853" sldId="305"/>
            <ac:inkMk id="122" creationId="{71C28CEE-12CF-4D6E-8619-CF05CCD9D048}"/>
          </ac:inkMkLst>
        </pc:inkChg>
        <pc:inkChg chg="add mod">
          <ac:chgData name="Marcus Rabe" userId="6b10fd8c-1af8-4ca2-a7e2-54dbfd77502c" providerId="ADAL" clId="{DE56D6A1-5ABA-4813-BE34-CC614342D400}" dt="2021-04-25T07:19:38.624" v="9811" actId="1037"/>
          <ac:inkMkLst>
            <pc:docMk/>
            <pc:sldMk cId="2689475853" sldId="305"/>
            <ac:inkMk id="123" creationId="{9B3B8D47-AF80-4210-A707-CDDDEC52A7D5}"/>
          </ac:inkMkLst>
        </pc:inkChg>
        <pc:inkChg chg="add mod">
          <ac:chgData name="Marcus Rabe" userId="6b10fd8c-1af8-4ca2-a7e2-54dbfd77502c" providerId="ADAL" clId="{DE56D6A1-5ABA-4813-BE34-CC614342D400}" dt="2021-04-25T07:19:53.372" v="9834" actId="1035"/>
          <ac:inkMkLst>
            <pc:docMk/>
            <pc:sldMk cId="2689475853" sldId="305"/>
            <ac:inkMk id="125" creationId="{1B83B57D-A4EF-44AB-ACBC-EA5FA51326FC}"/>
          </ac:inkMkLst>
        </pc:inkChg>
        <pc:inkChg chg="mod">
          <ac:chgData name="Marcus Rabe" userId="6b10fd8c-1af8-4ca2-a7e2-54dbfd77502c" providerId="ADAL" clId="{DE56D6A1-5ABA-4813-BE34-CC614342D400}" dt="2021-04-25T07:17:10.972" v="9728"/>
          <ac:inkMkLst>
            <pc:docMk/>
            <pc:sldMk cId="2689475853" sldId="305"/>
            <ac:inkMk id="127" creationId="{59476C30-97E5-4B65-A5CD-4BB5812A14E6}"/>
          </ac:inkMkLst>
        </pc:inkChg>
        <pc:inkChg chg="mod">
          <ac:chgData name="Marcus Rabe" userId="6b10fd8c-1af8-4ca2-a7e2-54dbfd77502c" providerId="ADAL" clId="{DE56D6A1-5ABA-4813-BE34-CC614342D400}" dt="2021-04-25T07:17:10.972" v="9728"/>
          <ac:inkMkLst>
            <pc:docMk/>
            <pc:sldMk cId="2689475853" sldId="305"/>
            <ac:inkMk id="128" creationId="{284C8925-35F1-40A2-8755-8413A0A2E853}"/>
          </ac:inkMkLst>
        </pc:inkChg>
        <pc:inkChg chg="mod">
          <ac:chgData name="Marcus Rabe" userId="6b10fd8c-1af8-4ca2-a7e2-54dbfd77502c" providerId="ADAL" clId="{DE56D6A1-5ABA-4813-BE34-CC614342D400}" dt="2021-04-25T07:17:10.972" v="9728"/>
          <ac:inkMkLst>
            <pc:docMk/>
            <pc:sldMk cId="2689475853" sldId="305"/>
            <ac:inkMk id="129" creationId="{D74FCAA7-FC20-4EF9-9283-085E11028B2C}"/>
          </ac:inkMkLst>
        </pc:inkChg>
      </pc:sldChg>
      <pc:sldChg chg="addSp modSp mod">
        <pc:chgData name="Marcus Rabe" userId="6b10fd8c-1af8-4ca2-a7e2-54dbfd77502c" providerId="ADAL" clId="{DE56D6A1-5ABA-4813-BE34-CC614342D400}" dt="2021-04-25T07:19:24.249" v="9794" actId="1035"/>
        <pc:sldMkLst>
          <pc:docMk/>
          <pc:sldMk cId="1764012443" sldId="306"/>
        </pc:sldMkLst>
        <pc:spChg chg="mod">
          <ac:chgData name="Marcus Rabe" userId="6b10fd8c-1af8-4ca2-a7e2-54dbfd77502c" providerId="ADAL" clId="{DE56D6A1-5ABA-4813-BE34-CC614342D400}" dt="2021-04-22T07:26:27.840" v="5265" actId="790"/>
          <ac:spMkLst>
            <pc:docMk/>
            <pc:sldMk cId="1764012443" sldId="306"/>
            <ac:spMk id="2" creationId="{C8352A18-0815-483F-B4B8-83D65A49541E}"/>
          </ac:spMkLst>
        </pc:spChg>
        <pc:spChg chg="mod">
          <ac:chgData name="Marcus Rabe" userId="6b10fd8c-1af8-4ca2-a7e2-54dbfd77502c" providerId="ADAL" clId="{DE56D6A1-5ABA-4813-BE34-CC614342D400}" dt="2021-04-22T07:26:27.844" v="5266" actId="790"/>
          <ac:spMkLst>
            <pc:docMk/>
            <pc:sldMk cId="1764012443" sldId="306"/>
            <ac:spMk id="4" creationId="{D27A6874-50B6-4B12-8801-9D0FF823EE51}"/>
          </ac:spMkLst>
        </pc:spChg>
        <pc:spChg chg="mod">
          <ac:chgData name="Marcus Rabe" userId="6b10fd8c-1af8-4ca2-a7e2-54dbfd77502c" providerId="ADAL" clId="{DE56D6A1-5ABA-4813-BE34-CC614342D400}" dt="2021-04-22T07:26:27.848" v="5267" actId="790"/>
          <ac:spMkLst>
            <pc:docMk/>
            <pc:sldMk cId="1764012443" sldId="306"/>
            <ac:spMk id="5" creationId="{2F6B3112-D75E-48B2-A9B9-DD337D7DCF25}"/>
          </ac:spMkLst>
        </pc:spChg>
        <pc:spChg chg="mod">
          <ac:chgData name="Marcus Rabe" userId="6b10fd8c-1af8-4ca2-a7e2-54dbfd77502c" providerId="ADAL" clId="{DE56D6A1-5ABA-4813-BE34-CC614342D400}" dt="2021-04-22T07:26:27.865" v="5270" actId="790"/>
          <ac:spMkLst>
            <pc:docMk/>
            <pc:sldMk cId="1764012443" sldId="306"/>
            <ac:spMk id="10" creationId="{FCDF12A5-F8AC-4C29-808B-71F7B1C49B86}"/>
          </ac:spMkLst>
        </pc:spChg>
        <pc:spChg chg="mod">
          <ac:chgData name="Marcus Rabe" userId="6b10fd8c-1af8-4ca2-a7e2-54dbfd77502c" providerId="ADAL" clId="{DE56D6A1-5ABA-4813-BE34-CC614342D400}" dt="2021-04-22T07:26:27.851" v="5268" actId="790"/>
          <ac:spMkLst>
            <pc:docMk/>
            <pc:sldMk cId="1764012443" sldId="306"/>
            <ac:spMk id="12" creationId="{10571E12-21E5-4BDF-8F3A-6931C6E1AAC8}"/>
          </ac:spMkLst>
        </pc:spChg>
        <pc:spChg chg="mod">
          <ac:chgData name="Marcus Rabe" userId="6b10fd8c-1af8-4ca2-a7e2-54dbfd77502c" providerId="ADAL" clId="{DE56D6A1-5ABA-4813-BE34-CC614342D400}" dt="2021-04-22T07:26:27.877" v="5271" actId="790"/>
          <ac:spMkLst>
            <pc:docMk/>
            <pc:sldMk cId="1764012443" sldId="306"/>
            <ac:spMk id="19" creationId="{B69958D4-820F-45A9-8563-FA0304A1838C}"/>
          </ac:spMkLst>
        </pc:spChg>
        <pc:spChg chg="mod">
          <ac:chgData name="Marcus Rabe" userId="6b10fd8c-1af8-4ca2-a7e2-54dbfd77502c" providerId="ADAL" clId="{DE56D6A1-5ABA-4813-BE34-CC614342D400}" dt="2021-04-22T07:26:27.862" v="5269"/>
          <ac:spMkLst>
            <pc:docMk/>
            <pc:sldMk cId="1764012443" sldId="306"/>
            <ac:spMk id="21" creationId="{23865160-0D54-4402-9C6A-2B429BEDF6F5}"/>
          </ac:spMkLst>
        </pc:spChg>
        <pc:spChg chg="mod">
          <ac:chgData name="Marcus Rabe" userId="6b10fd8c-1af8-4ca2-a7e2-54dbfd77502c" providerId="ADAL" clId="{DE56D6A1-5ABA-4813-BE34-CC614342D400}" dt="2021-04-22T07:26:27.885" v="5272" actId="790"/>
          <ac:spMkLst>
            <pc:docMk/>
            <pc:sldMk cId="1764012443" sldId="306"/>
            <ac:spMk id="74" creationId="{36E39B11-9C2E-4966-8DBC-0DA04BDA86ED}"/>
          </ac:spMkLst>
        </pc:spChg>
        <pc:spChg chg="mod">
          <ac:chgData name="Marcus Rabe" userId="6b10fd8c-1af8-4ca2-a7e2-54dbfd77502c" providerId="ADAL" clId="{DE56D6A1-5ABA-4813-BE34-CC614342D400}" dt="2021-04-22T07:26:27.893" v="5273"/>
          <ac:spMkLst>
            <pc:docMk/>
            <pc:sldMk cId="1764012443" sldId="306"/>
            <ac:spMk id="84" creationId="{CCB2685F-6109-47CD-86E6-ABE6060F751A}"/>
          </ac:spMkLst>
        </pc:spChg>
        <pc:spChg chg="mod">
          <ac:chgData name="Marcus Rabe" userId="6b10fd8c-1af8-4ca2-a7e2-54dbfd77502c" providerId="ADAL" clId="{DE56D6A1-5ABA-4813-BE34-CC614342D400}" dt="2021-04-22T07:26:27.897" v="5274"/>
          <ac:spMkLst>
            <pc:docMk/>
            <pc:sldMk cId="1764012443" sldId="306"/>
            <ac:spMk id="85" creationId="{D90DBB38-0C74-4738-AE93-3A89049849A2}"/>
          </ac:spMkLst>
        </pc:spChg>
        <pc:spChg chg="mod">
          <ac:chgData name="Marcus Rabe" userId="6b10fd8c-1af8-4ca2-a7e2-54dbfd77502c" providerId="ADAL" clId="{DE56D6A1-5ABA-4813-BE34-CC614342D400}" dt="2021-04-22T07:26:27.901" v="5275" actId="790"/>
          <ac:spMkLst>
            <pc:docMk/>
            <pc:sldMk cId="1764012443" sldId="306"/>
            <ac:spMk id="94" creationId="{F5B40030-AAB7-4D4D-8274-BC356468964E}"/>
          </ac:spMkLst>
        </pc:spChg>
        <pc:spChg chg="mod">
          <ac:chgData name="Marcus Rabe" userId="6b10fd8c-1af8-4ca2-a7e2-54dbfd77502c" providerId="ADAL" clId="{DE56D6A1-5ABA-4813-BE34-CC614342D400}" dt="2021-04-22T07:26:27.906" v="5276"/>
          <ac:spMkLst>
            <pc:docMk/>
            <pc:sldMk cId="1764012443" sldId="306"/>
            <ac:spMk id="104" creationId="{6C7180CA-EAD6-4B4A-9C68-3D1E77C22202}"/>
          </ac:spMkLst>
        </pc:spChg>
        <pc:spChg chg="mod">
          <ac:chgData name="Marcus Rabe" userId="6b10fd8c-1af8-4ca2-a7e2-54dbfd77502c" providerId="ADAL" clId="{DE56D6A1-5ABA-4813-BE34-CC614342D400}" dt="2021-04-22T07:26:27.909" v="5277"/>
          <ac:spMkLst>
            <pc:docMk/>
            <pc:sldMk cId="1764012443" sldId="306"/>
            <ac:spMk id="105" creationId="{4945E43A-F367-4B44-8C32-0C2074151545}"/>
          </ac:spMkLst>
        </pc:spChg>
        <pc:spChg chg="mod">
          <ac:chgData name="Marcus Rabe" userId="6b10fd8c-1af8-4ca2-a7e2-54dbfd77502c" providerId="ADAL" clId="{DE56D6A1-5ABA-4813-BE34-CC614342D400}" dt="2021-04-22T07:26:28.281" v="5336" actId="790"/>
          <ac:spMkLst>
            <pc:docMk/>
            <pc:sldMk cId="1764012443" sldId="306"/>
            <ac:spMk id="109" creationId="{19714CCC-5166-465A-BB93-1290256E6857}"/>
          </ac:spMkLst>
        </pc:spChg>
        <pc:spChg chg="mod">
          <ac:chgData name="Marcus Rabe" userId="6b10fd8c-1af8-4ca2-a7e2-54dbfd77502c" providerId="ADAL" clId="{DE56D6A1-5ABA-4813-BE34-CC614342D400}" dt="2021-04-22T07:26:28.285" v="5337" actId="790"/>
          <ac:spMkLst>
            <pc:docMk/>
            <pc:sldMk cId="1764012443" sldId="306"/>
            <ac:spMk id="110" creationId="{1372F3B3-AFE7-4CE2-B69A-C5B085F147BF}"/>
          </ac:spMkLst>
        </pc:spChg>
        <pc:spChg chg="mod">
          <ac:chgData name="Marcus Rabe" userId="6b10fd8c-1af8-4ca2-a7e2-54dbfd77502c" providerId="ADAL" clId="{DE56D6A1-5ABA-4813-BE34-CC614342D400}" dt="2021-04-22T07:26:28.292" v="5338" actId="790"/>
          <ac:spMkLst>
            <pc:docMk/>
            <pc:sldMk cId="1764012443" sldId="306"/>
            <ac:spMk id="111" creationId="{F25A4312-18A4-42A0-AD69-E42043560463}"/>
          </ac:spMkLst>
        </pc:spChg>
        <pc:spChg chg="mod">
          <ac:chgData name="Marcus Rabe" userId="6b10fd8c-1af8-4ca2-a7e2-54dbfd77502c" providerId="ADAL" clId="{DE56D6A1-5ABA-4813-BE34-CC614342D400}" dt="2021-04-22T07:26:27.912" v="5278"/>
          <ac:spMkLst>
            <pc:docMk/>
            <pc:sldMk cId="1764012443" sldId="306"/>
            <ac:spMk id="114" creationId="{1D52996F-111D-4BD4-8A90-E9F0AEE0D295}"/>
          </ac:spMkLst>
        </pc:spChg>
        <pc:spChg chg="mod">
          <ac:chgData name="Marcus Rabe" userId="6b10fd8c-1af8-4ca2-a7e2-54dbfd77502c" providerId="ADAL" clId="{DE56D6A1-5ABA-4813-BE34-CC614342D400}" dt="2021-04-22T07:26:27.917" v="5279"/>
          <ac:spMkLst>
            <pc:docMk/>
            <pc:sldMk cId="1764012443" sldId="306"/>
            <ac:spMk id="115" creationId="{4E3E63A4-DC3F-4D57-9199-2CE4CA696AD8}"/>
          </ac:spMkLst>
        </pc:spChg>
        <pc:spChg chg="mod">
          <ac:chgData name="Marcus Rabe" userId="6b10fd8c-1af8-4ca2-a7e2-54dbfd77502c" providerId="ADAL" clId="{DE56D6A1-5ABA-4813-BE34-CC614342D400}" dt="2021-04-22T07:26:27.920" v="5280" actId="790"/>
          <ac:spMkLst>
            <pc:docMk/>
            <pc:sldMk cId="1764012443" sldId="306"/>
            <ac:spMk id="124" creationId="{681EF93F-D99E-4E30-8311-188E61056340}"/>
          </ac:spMkLst>
        </pc:spChg>
        <pc:spChg chg="mod">
          <ac:chgData name="Marcus Rabe" userId="6b10fd8c-1af8-4ca2-a7e2-54dbfd77502c" providerId="ADAL" clId="{DE56D6A1-5ABA-4813-BE34-CC614342D400}" dt="2021-04-22T07:26:27.924" v="5281"/>
          <ac:spMkLst>
            <pc:docMk/>
            <pc:sldMk cId="1764012443" sldId="306"/>
            <ac:spMk id="157" creationId="{755490BD-E9C2-42E9-80A4-E8E15E16ABDA}"/>
          </ac:spMkLst>
        </pc:spChg>
        <pc:spChg chg="mod">
          <ac:chgData name="Marcus Rabe" userId="6b10fd8c-1af8-4ca2-a7e2-54dbfd77502c" providerId="ADAL" clId="{DE56D6A1-5ABA-4813-BE34-CC614342D400}" dt="2021-04-22T07:26:27.926" v="5282"/>
          <ac:spMkLst>
            <pc:docMk/>
            <pc:sldMk cId="1764012443" sldId="306"/>
            <ac:spMk id="158" creationId="{B7BAFF44-6E47-4884-B956-019302EFF482}"/>
          </ac:spMkLst>
        </pc:spChg>
        <pc:spChg chg="mod">
          <ac:chgData name="Marcus Rabe" userId="6b10fd8c-1af8-4ca2-a7e2-54dbfd77502c" providerId="ADAL" clId="{DE56D6A1-5ABA-4813-BE34-CC614342D400}" dt="2021-04-22T07:26:27.931" v="5283" actId="790"/>
          <ac:spMkLst>
            <pc:docMk/>
            <pc:sldMk cId="1764012443" sldId="306"/>
            <ac:spMk id="160" creationId="{AF44B730-23B8-4D0F-8EF1-D54C3B6880D1}"/>
          </ac:spMkLst>
        </pc:spChg>
        <pc:spChg chg="mod">
          <ac:chgData name="Marcus Rabe" userId="6b10fd8c-1af8-4ca2-a7e2-54dbfd77502c" providerId="ADAL" clId="{DE56D6A1-5ABA-4813-BE34-CC614342D400}" dt="2021-04-22T07:26:27.934" v="5284" actId="790"/>
          <ac:spMkLst>
            <pc:docMk/>
            <pc:sldMk cId="1764012443" sldId="306"/>
            <ac:spMk id="161" creationId="{BBD5E1D9-795E-45AC-B6E6-0D2CFB010445}"/>
          </ac:spMkLst>
        </pc:spChg>
        <pc:spChg chg="mod">
          <ac:chgData name="Marcus Rabe" userId="6b10fd8c-1af8-4ca2-a7e2-54dbfd77502c" providerId="ADAL" clId="{DE56D6A1-5ABA-4813-BE34-CC614342D400}" dt="2021-04-22T07:26:27.938" v="5285" actId="790"/>
          <ac:spMkLst>
            <pc:docMk/>
            <pc:sldMk cId="1764012443" sldId="306"/>
            <ac:spMk id="162" creationId="{B70735E7-637F-4934-B9E8-80D288B796F8}"/>
          </ac:spMkLst>
        </pc:spChg>
        <pc:spChg chg="mod">
          <ac:chgData name="Marcus Rabe" userId="6b10fd8c-1af8-4ca2-a7e2-54dbfd77502c" providerId="ADAL" clId="{DE56D6A1-5ABA-4813-BE34-CC614342D400}" dt="2021-04-22T07:26:27.941" v="5286"/>
          <ac:spMkLst>
            <pc:docMk/>
            <pc:sldMk cId="1764012443" sldId="306"/>
            <ac:spMk id="164" creationId="{0AA28700-7E79-40B3-B00E-36FBA50E5FDD}"/>
          </ac:spMkLst>
        </pc:spChg>
        <pc:spChg chg="mod">
          <ac:chgData name="Marcus Rabe" userId="6b10fd8c-1af8-4ca2-a7e2-54dbfd77502c" providerId="ADAL" clId="{DE56D6A1-5ABA-4813-BE34-CC614342D400}" dt="2021-04-22T07:26:27.944" v="5287"/>
          <ac:spMkLst>
            <pc:docMk/>
            <pc:sldMk cId="1764012443" sldId="306"/>
            <ac:spMk id="165" creationId="{FF98AEEB-A6C0-4367-B172-D0AA6C2FD752}"/>
          </ac:spMkLst>
        </pc:spChg>
        <pc:spChg chg="mod">
          <ac:chgData name="Marcus Rabe" userId="6b10fd8c-1af8-4ca2-a7e2-54dbfd77502c" providerId="ADAL" clId="{DE56D6A1-5ABA-4813-BE34-CC614342D400}" dt="2021-04-22T07:26:27.951" v="5288" actId="790"/>
          <ac:spMkLst>
            <pc:docMk/>
            <pc:sldMk cId="1764012443" sldId="306"/>
            <ac:spMk id="166" creationId="{5F8EFF95-DE28-4A7F-97EB-2827E17B186A}"/>
          </ac:spMkLst>
        </pc:spChg>
        <pc:spChg chg="mod">
          <ac:chgData name="Marcus Rabe" userId="6b10fd8c-1af8-4ca2-a7e2-54dbfd77502c" providerId="ADAL" clId="{DE56D6A1-5ABA-4813-BE34-CC614342D400}" dt="2021-04-22T07:26:27.955" v="5289"/>
          <ac:spMkLst>
            <pc:docMk/>
            <pc:sldMk cId="1764012443" sldId="306"/>
            <ac:spMk id="168" creationId="{263E4EB2-6A66-4B17-A000-588D46FFD27A}"/>
          </ac:spMkLst>
        </pc:spChg>
        <pc:spChg chg="mod">
          <ac:chgData name="Marcus Rabe" userId="6b10fd8c-1af8-4ca2-a7e2-54dbfd77502c" providerId="ADAL" clId="{DE56D6A1-5ABA-4813-BE34-CC614342D400}" dt="2021-04-22T07:26:27.958" v="5290"/>
          <ac:spMkLst>
            <pc:docMk/>
            <pc:sldMk cId="1764012443" sldId="306"/>
            <ac:spMk id="169" creationId="{48763F61-CC18-4C24-A5B0-4838E7D2BB9A}"/>
          </ac:spMkLst>
        </pc:spChg>
        <pc:spChg chg="mod">
          <ac:chgData name="Marcus Rabe" userId="6b10fd8c-1af8-4ca2-a7e2-54dbfd77502c" providerId="ADAL" clId="{DE56D6A1-5ABA-4813-BE34-CC614342D400}" dt="2021-04-22T07:26:27.960" v="5291"/>
          <ac:spMkLst>
            <pc:docMk/>
            <pc:sldMk cId="1764012443" sldId="306"/>
            <ac:spMk id="171" creationId="{733517D6-EE39-4059-B04E-ECEA0AD1DDD6}"/>
          </ac:spMkLst>
        </pc:spChg>
        <pc:spChg chg="mod">
          <ac:chgData name="Marcus Rabe" userId="6b10fd8c-1af8-4ca2-a7e2-54dbfd77502c" providerId="ADAL" clId="{DE56D6A1-5ABA-4813-BE34-CC614342D400}" dt="2021-04-22T07:26:27.965" v="5292"/>
          <ac:spMkLst>
            <pc:docMk/>
            <pc:sldMk cId="1764012443" sldId="306"/>
            <ac:spMk id="172" creationId="{988AC266-4CB8-4144-9532-B2AD12380CFF}"/>
          </ac:spMkLst>
        </pc:spChg>
        <pc:spChg chg="mod">
          <ac:chgData name="Marcus Rabe" userId="6b10fd8c-1af8-4ca2-a7e2-54dbfd77502c" providerId="ADAL" clId="{DE56D6A1-5ABA-4813-BE34-CC614342D400}" dt="2021-04-22T07:26:27.969" v="5293" actId="790"/>
          <ac:spMkLst>
            <pc:docMk/>
            <pc:sldMk cId="1764012443" sldId="306"/>
            <ac:spMk id="173" creationId="{F5AFF59C-F6B2-438A-8E0B-E652792973D0}"/>
          </ac:spMkLst>
        </pc:spChg>
        <pc:spChg chg="mod">
          <ac:chgData name="Marcus Rabe" userId="6b10fd8c-1af8-4ca2-a7e2-54dbfd77502c" providerId="ADAL" clId="{DE56D6A1-5ABA-4813-BE34-CC614342D400}" dt="2021-04-22T07:26:27.972" v="5294"/>
          <ac:spMkLst>
            <pc:docMk/>
            <pc:sldMk cId="1764012443" sldId="306"/>
            <ac:spMk id="175" creationId="{E39F71DE-4295-438D-A15B-E89659BED7D5}"/>
          </ac:spMkLst>
        </pc:spChg>
        <pc:spChg chg="mod">
          <ac:chgData name="Marcus Rabe" userId="6b10fd8c-1af8-4ca2-a7e2-54dbfd77502c" providerId="ADAL" clId="{DE56D6A1-5ABA-4813-BE34-CC614342D400}" dt="2021-04-22T07:26:27.976" v="5295"/>
          <ac:spMkLst>
            <pc:docMk/>
            <pc:sldMk cId="1764012443" sldId="306"/>
            <ac:spMk id="176" creationId="{07CA56AA-3F67-4550-8E43-3FED9389EAFC}"/>
          </ac:spMkLst>
        </pc:spChg>
        <pc:spChg chg="mod">
          <ac:chgData name="Marcus Rabe" userId="6b10fd8c-1af8-4ca2-a7e2-54dbfd77502c" providerId="ADAL" clId="{DE56D6A1-5ABA-4813-BE34-CC614342D400}" dt="2021-04-22T07:26:27.988" v="5296"/>
          <ac:spMkLst>
            <pc:docMk/>
            <pc:sldMk cId="1764012443" sldId="306"/>
            <ac:spMk id="184" creationId="{97E4C659-54C8-4228-B705-76A8EDB74C0E}"/>
          </ac:spMkLst>
        </pc:spChg>
        <pc:spChg chg="mod">
          <ac:chgData name="Marcus Rabe" userId="6b10fd8c-1af8-4ca2-a7e2-54dbfd77502c" providerId="ADAL" clId="{DE56D6A1-5ABA-4813-BE34-CC614342D400}" dt="2021-04-22T07:26:27.994" v="5297"/>
          <ac:spMkLst>
            <pc:docMk/>
            <pc:sldMk cId="1764012443" sldId="306"/>
            <ac:spMk id="185" creationId="{51F22F7C-30B9-4447-8074-46171D9D7407}"/>
          </ac:spMkLst>
        </pc:spChg>
        <pc:spChg chg="mod">
          <ac:chgData name="Marcus Rabe" userId="6b10fd8c-1af8-4ca2-a7e2-54dbfd77502c" providerId="ADAL" clId="{DE56D6A1-5ABA-4813-BE34-CC614342D400}" dt="2021-04-22T07:26:27.999" v="5298"/>
          <ac:spMkLst>
            <pc:docMk/>
            <pc:sldMk cId="1764012443" sldId="306"/>
            <ac:spMk id="186" creationId="{8C1898D9-4418-48D5-B253-F001B55FCC2B}"/>
          </ac:spMkLst>
        </pc:spChg>
        <pc:spChg chg="mod">
          <ac:chgData name="Marcus Rabe" userId="6b10fd8c-1af8-4ca2-a7e2-54dbfd77502c" providerId="ADAL" clId="{DE56D6A1-5ABA-4813-BE34-CC614342D400}" dt="2021-04-22T07:26:28.006" v="5299"/>
          <ac:spMkLst>
            <pc:docMk/>
            <pc:sldMk cId="1764012443" sldId="306"/>
            <ac:spMk id="187" creationId="{F4A9E888-232B-41ED-9F51-1EF7440F0F9B}"/>
          </ac:spMkLst>
        </pc:spChg>
        <pc:spChg chg="mod">
          <ac:chgData name="Marcus Rabe" userId="6b10fd8c-1af8-4ca2-a7e2-54dbfd77502c" providerId="ADAL" clId="{DE56D6A1-5ABA-4813-BE34-CC614342D400}" dt="2021-04-22T07:26:28.013" v="5300"/>
          <ac:spMkLst>
            <pc:docMk/>
            <pc:sldMk cId="1764012443" sldId="306"/>
            <ac:spMk id="188" creationId="{37BE6DE8-B99D-444E-829B-4CDEEAECE343}"/>
          </ac:spMkLst>
        </pc:spChg>
        <pc:spChg chg="mod">
          <ac:chgData name="Marcus Rabe" userId="6b10fd8c-1af8-4ca2-a7e2-54dbfd77502c" providerId="ADAL" clId="{DE56D6A1-5ABA-4813-BE34-CC614342D400}" dt="2021-04-22T07:26:28.019" v="5301"/>
          <ac:spMkLst>
            <pc:docMk/>
            <pc:sldMk cId="1764012443" sldId="306"/>
            <ac:spMk id="189" creationId="{B3A32B36-E872-43D4-B85D-CB05987F21A7}"/>
          </ac:spMkLst>
        </pc:spChg>
        <pc:spChg chg="mod">
          <ac:chgData name="Marcus Rabe" userId="6b10fd8c-1af8-4ca2-a7e2-54dbfd77502c" providerId="ADAL" clId="{DE56D6A1-5ABA-4813-BE34-CC614342D400}" dt="2021-04-22T07:26:28.025" v="5302"/>
          <ac:spMkLst>
            <pc:docMk/>
            <pc:sldMk cId="1764012443" sldId="306"/>
            <ac:spMk id="190" creationId="{92A61130-E971-4873-9FA5-B7C1127087AF}"/>
          </ac:spMkLst>
        </pc:spChg>
        <pc:spChg chg="mod">
          <ac:chgData name="Marcus Rabe" userId="6b10fd8c-1af8-4ca2-a7e2-54dbfd77502c" providerId="ADAL" clId="{DE56D6A1-5ABA-4813-BE34-CC614342D400}" dt="2021-04-22T07:26:28.031" v="5303"/>
          <ac:spMkLst>
            <pc:docMk/>
            <pc:sldMk cId="1764012443" sldId="306"/>
            <ac:spMk id="191" creationId="{419E10EF-4EA3-4FA1-B4A5-71778D341E9A}"/>
          </ac:spMkLst>
        </pc:spChg>
        <pc:spChg chg="mod">
          <ac:chgData name="Marcus Rabe" userId="6b10fd8c-1af8-4ca2-a7e2-54dbfd77502c" providerId="ADAL" clId="{DE56D6A1-5ABA-4813-BE34-CC614342D400}" dt="2021-04-22T07:26:28.037" v="5304"/>
          <ac:spMkLst>
            <pc:docMk/>
            <pc:sldMk cId="1764012443" sldId="306"/>
            <ac:spMk id="192" creationId="{EF1E10A0-46DA-4999-BDB2-9C778D74F86B}"/>
          </ac:spMkLst>
        </pc:spChg>
        <pc:spChg chg="mod">
          <ac:chgData name="Marcus Rabe" userId="6b10fd8c-1af8-4ca2-a7e2-54dbfd77502c" providerId="ADAL" clId="{DE56D6A1-5ABA-4813-BE34-CC614342D400}" dt="2021-04-22T07:26:28.043" v="5305"/>
          <ac:spMkLst>
            <pc:docMk/>
            <pc:sldMk cId="1764012443" sldId="306"/>
            <ac:spMk id="194" creationId="{D3772E3F-3C50-46B2-8254-E60A2BD133BD}"/>
          </ac:spMkLst>
        </pc:spChg>
        <pc:spChg chg="mod">
          <ac:chgData name="Marcus Rabe" userId="6b10fd8c-1af8-4ca2-a7e2-54dbfd77502c" providerId="ADAL" clId="{DE56D6A1-5ABA-4813-BE34-CC614342D400}" dt="2021-04-22T07:26:28.048" v="5306"/>
          <ac:spMkLst>
            <pc:docMk/>
            <pc:sldMk cId="1764012443" sldId="306"/>
            <ac:spMk id="195" creationId="{054B33E5-43C0-4345-AEFC-F8F21B1B7FCD}"/>
          </ac:spMkLst>
        </pc:spChg>
        <pc:spChg chg="mod">
          <ac:chgData name="Marcus Rabe" userId="6b10fd8c-1af8-4ca2-a7e2-54dbfd77502c" providerId="ADAL" clId="{DE56D6A1-5ABA-4813-BE34-CC614342D400}" dt="2021-04-22T07:26:28.055" v="5307"/>
          <ac:spMkLst>
            <pc:docMk/>
            <pc:sldMk cId="1764012443" sldId="306"/>
            <ac:spMk id="196" creationId="{9EBE5E9B-34B7-42D8-9856-5A48A99291EB}"/>
          </ac:spMkLst>
        </pc:spChg>
        <pc:spChg chg="mod">
          <ac:chgData name="Marcus Rabe" userId="6b10fd8c-1af8-4ca2-a7e2-54dbfd77502c" providerId="ADAL" clId="{DE56D6A1-5ABA-4813-BE34-CC614342D400}" dt="2021-04-22T07:26:28.062" v="5308"/>
          <ac:spMkLst>
            <pc:docMk/>
            <pc:sldMk cId="1764012443" sldId="306"/>
            <ac:spMk id="197" creationId="{3EB47EE5-7ADA-4EEF-B5C8-ED622E545DC4}"/>
          </ac:spMkLst>
        </pc:spChg>
        <pc:spChg chg="mod">
          <ac:chgData name="Marcus Rabe" userId="6b10fd8c-1af8-4ca2-a7e2-54dbfd77502c" providerId="ADAL" clId="{DE56D6A1-5ABA-4813-BE34-CC614342D400}" dt="2021-04-22T07:26:28.070" v="5309"/>
          <ac:spMkLst>
            <pc:docMk/>
            <pc:sldMk cId="1764012443" sldId="306"/>
            <ac:spMk id="198" creationId="{76049233-482C-474A-B967-1C5F11712520}"/>
          </ac:spMkLst>
        </pc:spChg>
        <pc:spChg chg="mod">
          <ac:chgData name="Marcus Rabe" userId="6b10fd8c-1af8-4ca2-a7e2-54dbfd77502c" providerId="ADAL" clId="{DE56D6A1-5ABA-4813-BE34-CC614342D400}" dt="2021-04-22T07:26:28.080" v="5310"/>
          <ac:spMkLst>
            <pc:docMk/>
            <pc:sldMk cId="1764012443" sldId="306"/>
            <ac:spMk id="199" creationId="{A58785A6-60BF-4502-8A54-935940EDA5A0}"/>
          </ac:spMkLst>
        </pc:spChg>
        <pc:spChg chg="mod">
          <ac:chgData name="Marcus Rabe" userId="6b10fd8c-1af8-4ca2-a7e2-54dbfd77502c" providerId="ADAL" clId="{DE56D6A1-5ABA-4813-BE34-CC614342D400}" dt="2021-04-22T07:26:28.089" v="5311"/>
          <ac:spMkLst>
            <pc:docMk/>
            <pc:sldMk cId="1764012443" sldId="306"/>
            <ac:spMk id="225" creationId="{CF6032AE-31EA-4445-9F2B-6AB2BCC86692}"/>
          </ac:spMkLst>
        </pc:spChg>
        <pc:spChg chg="mod">
          <ac:chgData name="Marcus Rabe" userId="6b10fd8c-1af8-4ca2-a7e2-54dbfd77502c" providerId="ADAL" clId="{DE56D6A1-5ABA-4813-BE34-CC614342D400}" dt="2021-04-22T07:26:28.098" v="5312"/>
          <ac:spMkLst>
            <pc:docMk/>
            <pc:sldMk cId="1764012443" sldId="306"/>
            <ac:spMk id="226" creationId="{CB629E80-7D67-42AD-8028-92D3119358D2}"/>
          </ac:spMkLst>
        </pc:spChg>
        <pc:spChg chg="mod">
          <ac:chgData name="Marcus Rabe" userId="6b10fd8c-1af8-4ca2-a7e2-54dbfd77502c" providerId="ADAL" clId="{DE56D6A1-5ABA-4813-BE34-CC614342D400}" dt="2021-04-22T07:26:28.106" v="5313"/>
          <ac:spMkLst>
            <pc:docMk/>
            <pc:sldMk cId="1764012443" sldId="306"/>
            <ac:spMk id="227" creationId="{E8A7E261-447E-4D80-9D3B-4F74FF3392D4}"/>
          </ac:spMkLst>
        </pc:spChg>
        <pc:spChg chg="mod">
          <ac:chgData name="Marcus Rabe" userId="6b10fd8c-1af8-4ca2-a7e2-54dbfd77502c" providerId="ADAL" clId="{DE56D6A1-5ABA-4813-BE34-CC614342D400}" dt="2021-04-22T07:26:28.113" v="5314"/>
          <ac:spMkLst>
            <pc:docMk/>
            <pc:sldMk cId="1764012443" sldId="306"/>
            <ac:spMk id="228" creationId="{EA82A625-291E-4B25-A640-8480EE309238}"/>
          </ac:spMkLst>
        </pc:spChg>
        <pc:spChg chg="mod">
          <ac:chgData name="Marcus Rabe" userId="6b10fd8c-1af8-4ca2-a7e2-54dbfd77502c" providerId="ADAL" clId="{DE56D6A1-5ABA-4813-BE34-CC614342D400}" dt="2021-04-22T07:26:28.120" v="5315"/>
          <ac:spMkLst>
            <pc:docMk/>
            <pc:sldMk cId="1764012443" sldId="306"/>
            <ac:spMk id="229" creationId="{A7FBAA56-8B58-4F72-AD66-C0C7664A06EA}"/>
          </ac:spMkLst>
        </pc:spChg>
        <pc:spChg chg="mod">
          <ac:chgData name="Marcus Rabe" userId="6b10fd8c-1af8-4ca2-a7e2-54dbfd77502c" providerId="ADAL" clId="{DE56D6A1-5ABA-4813-BE34-CC614342D400}" dt="2021-04-22T07:26:28.132" v="5316"/>
          <ac:spMkLst>
            <pc:docMk/>
            <pc:sldMk cId="1764012443" sldId="306"/>
            <ac:spMk id="230" creationId="{27E6E025-B3C1-49DC-A039-28193FA497F3}"/>
          </ac:spMkLst>
        </pc:spChg>
        <pc:spChg chg="mod">
          <ac:chgData name="Marcus Rabe" userId="6b10fd8c-1af8-4ca2-a7e2-54dbfd77502c" providerId="ADAL" clId="{DE56D6A1-5ABA-4813-BE34-CC614342D400}" dt="2021-04-22T07:26:28.142" v="5317"/>
          <ac:spMkLst>
            <pc:docMk/>
            <pc:sldMk cId="1764012443" sldId="306"/>
            <ac:spMk id="231" creationId="{767B2D99-37A8-45A7-A2B5-4DAADFEC0289}"/>
          </ac:spMkLst>
        </pc:spChg>
        <pc:spChg chg="mod">
          <ac:chgData name="Marcus Rabe" userId="6b10fd8c-1af8-4ca2-a7e2-54dbfd77502c" providerId="ADAL" clId="{DE56D6A1-5ABA-4813-BE34-CC614342D400}" dt="2021-04-22T07:26:28.148" v="5318"/>
          <ac:spMkLst>
            <pc:docMk/>
            <pc:sldMk cId="1764012443" sldId="306"/>
            <ac:spMk id="232" creationId="{0D4D074F-5708-472C-9AD7-A0088A2B3091}"/>
          </ac:spMkLst>
        </pc:spChg>
        <pc:spChg chg="mod">
          <ac:chgData name="Marcus Rabe" userId="6b10fd8c-1af8-4ca2-a7e2-54dbfd77502c" providerId="ADAL" clId="{DE56D6A1-5ABA-4813-BE34-CC614342D400}" dt="2021-04-22T07:26:28.158" v="5319"/>
          <ac:spMkLst>
            <pc:docMk/>
            <pc:sldMk cId="1764012443" sldId="306"/>
            <ac:spMk id="233" creationId="{9B2B19A2-D2BC-4F3A-ADCB-881EB92E4B55}"/>
          </ac:spMkLst>
        </pc:spChg>
        <pc:spChg chg="mod">
          <ac:chgData name="Marcus Rabe" userId="6b10fd8c-1af8-4ca2-a7e2-54dbfd77502c" providerId="ADAL" clId="{DE56D6A1-5ABA-4813-BE34-CC614342D400}" dt="2021-04-22T07:26:28.164" v="5320"/>
          <ac:spMkLst>
            <pc:docMk/>
            <pc:sldMk cId="1764012443" sldId="306"/>
            <ac:spMk id="234" creationId="{B079F090-6859-4337-B113-08125D24A905}"/>
          </ac:spMkLst>
        </pc:spChg>
        <pc:spChg chg="mod">
          <ac:chgData name="Marcus Rabe" userId="6b10fd8c-1af8-4ca2-a7e2-54dbfd77502c" providerId="ADAL" clId="{DE56D6A1-5ABA-4813-BE34-CC614342D400}" dt="2021-04-22T07:26:28.173" v="5321"/>
          <ac:spMkLst>
            <pc:docMk/>
            <pc:sldMk cId="1764012443" sldId="306"/>
            <ac:spMk id="235" creationId="{DAB15032-ADB4-42C7-93B1-2B3E348D0AE0}"/>
          </ac:spMkLst>
        </pc:spChg>
        <pc:spChg chg="mod">
          <ac:chgData name="Marcus Rabe" userId="6b10fd8c-1af8-4ca2-a7e2-54dbfd77502c" providerId="ADAL" clId="{DE56D6A1-5ABA-4813-BE34-CC614342D400}" dt="2021-04-22T07:26:28.179" v="5322"/>
          <ac:spMkLst>
            <pc:docMk/>
            <pc:sldMk cId="1764012443" sldId="306"/>
            <ac:spMk id="236" creationId="{DA02A95E-253B-404D-A079-24CCB889ED09}"/>
          </ac:spMkLst>
        </pc:spChg>
        <pc:spChg chg="mod">
          <ac:chgData name="Marcus Rabe" userId="6b10fd8c-1af8-4ca2-a7e2-54dbfd77502c" providerId="ADAL" clId="{DE56D6A1-5ABA-4813-BE34-CC614342D400}" dt="2021-04-22T07:26:28.189" v="5323"/>
          <ac:spMkLst>
            <pc:docMk/>
            <pc:sldMk cId="1764012443" sldId="306"/>
            <ac:spMk id="237" creationId="{4E0F22F1-2D7C-461B-9B93-2DA20DAD6728}"/>
          </ac:spMkLst>
        </pc:spChg>
        <pc:spChg chg="mod">
          <ac:chgData name="Marcus Rabe" userId="6b10fd8c-1af8-4ca2-a7e2-54dbfd77502c" providerId="ADAL" clId="{DE56D6A1-5ABA-4813-BE34-CC614342D400}" dt="2021-04-22T07:26:28.196" v="5324"/>
          <ac:spMkLst>
            <pc:docMk/>
            <pc:sldMk cId="1764012443" sldId="306"/>
            <ac:spMk id="238" creationId="{1B3E693A-41F2-40E1-B272-091B8032830E}"/>
          </ac:spMkLst>
        </pc:spChg>
        <pc:spChg chg="mod">
          <ac:chgData name="Marcus Rabe" userId="6b10fd8c-1af8-4ca2-a7e2-54dbfd77502c" providerId="ADAL" clId="{DE56D6A1-5ABA-4813-BE34-CC614342D400}" dt="2021-04-22T07:26:28.206" v="5325"/>
          <ac:spMkLst>
            <pc:docMk/>
            <pc:sldMk cId="1764012443" sldId="306"/>
            <ac:spMk id="239" creationId="{EA6788F9-86E0-4FB5-8955-44DF37AD784D}"/>
          </ac:spMkLst>
        </pc:spChg>
        <pc:spChg chg="mod">
          <ac:chgData name="Marcus Rabe" userId="6b10fd8c-1af8-4ca2-a7e2-54dbfd77502c" providerId="ADAL" clId="{DE56D6A1-5ABA-4813-BE34-CC614342D400}" dt="2021-04-22T07:26:28.213" v="5326"/>
          <ac:spMkLst>
            <pc:docMk/>
            <pc:sldMk cId="1764012443" sldId="306"/>
            <ac:spMk id="240" creationId="{B23C6106-ED09-4340-8424-7DF8FE8480C7}"/>
          </ac:spMkLst>
        </pc:spChg>
        <pc:spChg chg="mod">
          <ac:chgData name="Marcus Rabe" userId="6b10fd8c-1af8-4ca2-a7e2-54dbfd77502c" providerId="ADAL" clId="{DE56D6A1-5ABA-4813-BE34-CC614342D400}" dt="2021-04-22T07:26:28.217" v="5327" actId="790"/>
          <ac:spMkLst>
            <pc:docMk/>
            <pc:sldMk cId="1764012443" sldId="306"/>
            <ac:spMk id="257" creationId="{60AEDD6A-6957-428D-BB27-051E53B6DB8F}"/>
          </ac:spMkLst>
        </pc:spChg>
        <pc:spChg chg="mod">
          <ac:chgData name="Marcus Rabe" userId="6b10fd8c-1af8-4ca2-a7e2-54dbfd77502c" providerId="ADAL" clId="{DE56D6A1-5ABA-4813-BE34-CC614342D400}" dt="2021-04-22T07:26:28.225" v="5328"/>
          <ac:spMkLst>
            <pc:docMk/>
            <pc:sldMk cId="1764012443" sldId="306"/>
            <ac:spMk id="258" creationId="{A82B45BC-9CE4-4BB2-8258-38EFAD70697E}"/>
          </ac:spMkLst>
        </pc:spChg>
        <pc:spChg chg="mod">
          <ac:chgData name="Marcus Rabe" userId="6b10fd8c-1af8-4ca2-a7e2-54dbfd77502c" providerId="ADAL" clId="{DE56D6A1-5ABA-4813-BE34-CC614342D400}" dt="2021-04-22T07:26:28.232" v="5329"/>
          <ac:spMkLst>
            <pc:docMk/>
            <pc:sldMk cId="1764012443" sldId="306"/>
            <ac:spMk id="259" creationId="{A2B95803-0030-4D65-BBC6-8CE236D0B4ED}"/>
          </ac:spMkLst>
        </pc:spChg>
        <pc:spChg chg="mod">
          <ac:chgData name="Marcus Rabe" userId="6b10fd8c-1af8-4ca2-a7e2-54dbfd77502c" providerId="ADAL" clId="{DE56D6A1-5ABA-4813-BE34-CC614342D400}" dt="2021-04-22T07:26:28.238" v="5330"/>
          <ac:spMkLst>
            <pc:docMk/>
            <pc:sldMk cId="1764012443" sldId="306"/>
            <ac:spMk id="260" creationId="{C4A449C6-0041-415E-9CF4-22656A1CB3C9}"/>
          </ac:spMkLst>
        </pc:spChg>
        <pc:spChg chg="mod">
          <ac:chgData name="Marcus Rabe" userId="6b10fd8c-1af8-4ca2-a7e2-54dbfd77502c" providerId="ADAL" clId="{DE56D6A1-5ABA-4813-BE34-CC614342D400}" dt="2021-04-22T07:26:28.245" v="5331"/>
          <ac:spMkLst>
            <pc:docMk/>
            <pc:sldMk cId="1764012443" sldId="306"/>
            <ac:spMk id="261" creationId="{8CE6C546-5F74-442D-A02B-E1DC8DE4F14E}"/>
          </ac:spMkLst>
        </pc:spChg>
        <pc:spChg chg="mod">
          <ac:chgData name="Marcus Rabe" userId="6b10fd8c-1af8-4ca2-a7e2-54dbfd77502c" providerId="ADAL" clId="{DE56D6A1-5ABA-4813-BE34-CC614342D400}" dt="2021-04-22T07:26:28.253" v="5332"/>
          <ac:spMkLst>
            <pc:docMk/>
            <pc:sldMk cId="1764012443" sldId="306"/>
            <ac:spMk id="262" creationId="{ACE41970-BAB6-4BAD-B1BE-DFED2A6B1CEB}"/>
          </ac:spMkLst>
        </pc:spChg>
        <pc:spChg chg="mod">
          <ac:chgData name="Marcus Rabe" userId="6b10fd8c-1af8-4ca2-a7e2-54dbfd77502c" providerId="ADAL" clId="{DE56D6A1-5ABA-4813-BE34-CC614342D400}" dt="2021-04-22T07:26:28.260" v="5333"/>
          <ac:spMkLst>
            <pc:docMk/>
            <pc:sldMk cId="1764012443" sldId="306"/>
            <ac:spMk id="263" creationId="{C63F5095-745E-4E23-9F0C-26BF487EF4EB}"/>
          </ac:spMkLst>
        </pc:spChg>
        <pc:spChg chg="mod">
          <ac:chgData name="Marcus Rabe" userId="6b10fd8c-1af8-4ca2-a7e2-54dbfd77502c" providerId="ADAL" clId="{DE56D6A1-5ABA-4813-BE34-CC614342D400}" dt="2021-04-22T07:26:28.268" v="5334"/>
          <ac:spMkLst>
            <pc:docMk/>
            <pc:sldMk cId="1764012443" sldId="306"/>
            <ac:spMk id="264" creationId="{D6333386-6760-468E-8C3C-88936B82314F}"/>
          </ac:spMkLst>
        </pc:spChg>
        <pc:spChg chg="mod">
          <ac:chgData name="Marcus Rabe" userId="6b10fd8c-1af8-4ca2-a7e2-54dbfd77502c" providerId="ADAL" clId="{DE56D6A1-5ABA-4813-BE34-CC614342D400}" dt="2021-04-22T07:26:28.276" v="5335"/>
          <ac:spMkLst>
            <pc:docMk/>
            <pc:sldMk cId="1764012443" sldId="306"/>
            <ac:spMk id="265" creationId="{F00B32D9-5566-40EE-9E5F-5303018D6705}"/>
          </ac:spMkLst>
        </pc:spChg>
        <pc:grpChg chg="add mod">
          <ac:chgData name="Marcus Rabe" userId="6b10fd8c-1af8-4ca2-a7e2-54dbfd77502c" providerId="ADAL" clId="{DE56D6A1-5ABA-4813-BE34-CC614342D400}" dt="2021-04-25T07:19:24.249" v="9794" actId="1035"/>
          <ac:grpSpMkLst>
            <pc:docMk/>
            <pc:sldMk cId="1764012443" sldId="306"/>
            <ac:grpSpMk id="116" creationId="{2F3A89AB-B300-4B49-A4D8-113B193CE0B6}"/>
          </ac:grpSpMkLst>
        </pc:grpChg>
        <pc:grpChg chg="add mod">
          <ac:chgData name="Marcus Rabe" userId="6b10fd8c-1af8-4ca2-a7e2-54dbfd77502c" providerId="ADAL" clId="{DE56D6A1-5ABA-4813-BE34-CC614342D400}" dt="2021-04-25T07:19:18.516" v="9787" actId="1038"/>
          <ac:grpSpMkLst>
            <pc:docMk/>
            <pc:sldMk cId="1764012443" sldId="306"/>
            <ac:grpSpMk id="126" creationId="{77A4C7B9-6F8C-4297-B814-D55B0A0BC8FE}"/>
          </ac:grpSpMkLst>
        </pc:grpChg>
        <pc:inkChg chg="mod">
          <ac:chgData name="Marcus Rabe" userId="6b10fd8c-1af8-4ca2-a7e2-54dbfd77502c" providerId="ADAL" clId="{DE56D6A1-5ABA-4813-BE34-CC614342D400}" dt="2021-04-25T07:17:13.156" v="9729"/>
          <ac:inkMkLst>
            <pc:docMk/>
            <pc:sldMk cId="1764012443" sldId="306"/>
            <ac:inkMk id="117" creationId="{7E815E86-7667-4CF6-8E62-CD55FE023C64}"/>
          </ac:inkMkLst>
        </pc:inkChg>
        <pc:inkChg chg="mod">
          <ac:chgData name="Marcus Rabe" userId="6b10fd8c-1af8-4ca2-a7e2-54dbfd77502c" providerId="ADAL" clId="{DE56D6A1-5ABA-4813-BE34-CC614342D400}" dt="2021-04-25T07:17:13.156" v="9729"/>
          <ac:inkMkLst>
            <pc:docMk/>
            <pc:sldMk cId="1764012443" sldId="306"/>
            <ac:inkMk id="118" creationId="{49F5A1BC-64A1-4065-9D36-23244E8E5DE7}"/>
          </ac:inkMkLst>
        </pc:inkChg>
        <pc:inkChg chg="mod">
          <ac:chgData name="Marcus Rabe" userId="6b10fd8c-1af8-4ca2-a7e2-54dbfd77502c" providerId="ADAL" clId="{DE56D6A1-5ABA-4813-BE34-CC614342D400}" dt="2021-04-25T07:17:13.156" v="9729"/>
          <ac:inkMkLst>
            <pc:docMk/>
            <pc:sldMk cId="1764012443" sldId="306"/>
            <ac:inkMk id="119" creationId="{85D0BC7A-ED0F-449E-A6AE-2605D8FF0C5B}"/>
          </ac:inkMkLst>
        </pc:inkChg>
        <pc:inkChg chg="mod">
          <ac:chgData name="Marcus Rabe" userId="6b10fd8c-1af8-4ca2-a7e2-54dbfd77502c" providerId="ADAL" clId="{DE56D6A1-5ABA-4813-BE34-CC614342D400}" dt="2021-04-25T07:17:13.156" v="9729"/>
          <ac:inkMkLst>
            <pc:docMk/>
            <pc:sldMk cId="1764012443" sldId="306"/>
            <ac:inkMk id="120" creationId="{AF387300-2575-404B-963D-8C38104A8ECB}"/>
          </ac:inkMkLst>
        </pc:inkChg>
        <pc:inkChg chg="mod">
          <ac:chgData name="Marcus Rabe" userId="6b10fd8c-1af8-4ca2-a7e2-54dbfd77502c" providerId="ADAL" clId="{DE56D6A1-5ABA-4813-BE34-CC614342D400}" dt="2021-04-25T07:17:13.156" v="9729"/>
          <ac:inkMkLst>
            <pc:docMk/>
            <pc:sldMk cId="1764012443" sldId="306"/>
            <ac:inkMk id="121" creationId="{3F47ACC8-C5CF-4C5E-8B16-7FE621167179}"/>
          </ac:inkMkLst>
        </pc:inkChg>
        <pc:inkChg chg="add mod">
          <ac:chgData name="Marcus Rabe" userId="6b10fd8c-1af8-4ca2-a7e2-54dbfd77502c" providerId="ADAL" clId="{DE56D6A1-5ABA-4813-BE34-CC614342D400}" dt="2021-04-25T07:19:10.777" v="9781" actId="1038"/>
          <ac:inkMkLst>
            <pc:docMk/>
            <pc:sldMk cId="1764012443" sldId="306"/>
            <ac:inkMk id="122" creationId="{5F8D12FE-B0B5-40E3-913A-D8DE342F8FB7}"/>
          </ac:inkMkLst>
        </pc:inkChg>
        <pc:inkChg chg="add mod">
          <ac:chgData name="Marcus Rabe" userId="6b10fd8c-1af8-4ca2-a7e2-54dbfd77502c" providerId="ADAL" clId="{DE56D6A1-5ABA-4813-BE34-CC614342D400}" dt="2021-04-25T07:19:10.777" v="9781" actId="1038"/>
          <ac:inkMkLst>
            <pc:docMk/>
            <pc:sldMk cId="1764012443" sldId="306"/>
            <ac:inkMk id="123" creationId="{E907C84C-1D2F-43F1-8A15-4878C7E5AA69}"/>
          </ac:inkMkLst>
        </pc:inkChg>
        <pc:inkChg chg="add mod">
          <ac:chgData name="Marcus Rabe" userId="6b10fd8c-1af8-4ca2-a7e2-54dbfd77502c" providerId="ADAL" clId="{DE56D6A1-5ABA-4813-BE34-CC614342D400}" dt="2021-04-25T07:19:18.516" v="9787" actId="1038"/>
          <ac:inkMkLst>
            <pc:docMk/>
            <pc:sldMk cId="1764012443" sldId="306"/>
            <ac:inkMk id="125" creationId="{6E8BDA8B-E213-4697-8FC8-4094AC523F1A}"/>
          </ac:inkMkLst>
        </pc:inkChg>
        <pc:inkChg chg="mod">
          <ac:chgData name="Marcus Rabe" userId="6b10fd8c-1af8-4ca2-a7e2-54dbfd77502c" providerId="ADAL" clId="{DE56D6A1-5ABA-4813-BE34-CC614342D400}" dt="2021-04-25T07:17:13.156" v="9729"/>
          <ac:inkMkLst>
            <pc:docMk/>
            <pc:sldMk cId="1764012443" sldId="306"/>
            <ac:inkMk id="127" creationId="{FD1E368B-C0E9-49FE-9D4C-4C2597AED883}"/>
          </ac:inkMkLst>
        </pc:inkChg>
        <pc:inkChg chg="mod">
          <ac:chgData name="Marcus Rabe" userId="6b10fd8c-1af8-4ca2-a7e2-54dbfd77502c" providerId="ADAL" clId="{DE56D6A1-5ABA-4813-BE34-CC614342D400}" dt="2021-04-25T07:17:13.156" v="9729"/>
          <ac:inkMkLst>
            <pc:docMk/>
            <pc:sldMk cId="1764012443" sldId="306"/>
            <ac:inkMk id="128" creationId="{106261AC-2F41-4927-9CF0-B083811F58D5}"/>
          </ac:inkMkLst>
        </pc:inkChg>
        <pc:inkChg chg="mod">
          <ac:chgData name="Marcus Rabe" userId="6b10fd8c-1af8-4ca2-a7e2-54dbfd77502c" providerId="ADAL" clId="{DE56D6A1-5ABA-4813-BE34-CC614342D400}" dt="2021-04-25T07:17:13.156" v="9729"/>
          <ac:inkMkLst>
            <pc:docMk/>
            <pc:sldMk cId="1764012443" sldId="306"/>
            <ac:inkMk id="129" creationId="{441ACFC4-A87F-4B2D-ACA8-75400056CFCE}"/>
          </ac:inkMkLst>
        </pc:inkChg>
      </pc:sldChg>
      <pc:sldChg chg="addSp modSp mod">
        <pc:chgData name="Marcus Rabe" userId="6b10fd8c-1af8-4ca2-a7e2-54dbfd77502c" providerId="ADAL" clId="{DE56D6A1-5ABA-4813-BE34-CC614342D400}" dt="2021-04-25T07:18:46.990" v="9771" actId="1038"/>
        <pc:sldMkLst>
          <pc:docMk/>
          <pc:sldMk cId="787661877" sldId="307"/>
        </pc:sldMkLst>
        <pc:spChg chg="mod">
          <ac:chgData name="Marcus Rabe" userId="6b10fd8c-1af8-4ca2-a7e2-54dbfd77502c" providerId="ADAL" clId="{DE56D6A1-5ABA-4813-BE34-CC614342D400}" dt="2021-04-22T07:26:28.295" v="5339" actId="790"/>
          <ac:spMkLst>
            <pc:docMk/>
            <pc:sldMk cId="787661877" sldId="307"/>
            <ac:spMk id="2" creationId="{C8352A18-0815-483F-B4B8-83D65A49541E}"/>
          </ac:spMkLst>
        </pc:spChg>
        <pc:spChg chg="mod">
          <ac:chgData name="Marcus Rabe" userId="6b10fd8c-1af8-4ca2-a7e2-54dbfd77502c" providerId="ADAL" clId="{DE56D6A1-5ABA-4813-BE34-CC614342D400}" dt="2021-04-22T07:26:28.298" v="5340" actId="790"/>
          <ac:spMkLst>
            <pc:docMk/>
            <pc:sldMk cId="787661877" sldId="307"/>
            <ac:spMk id="4" creationId="{D27A6874-50B6-4B12-8801-9D0FF823EE51}"/>
          </ac:spMkLst>
        </pc:spChg>
        <pc:spChg chg="mod">
          <ac:chgData name="Marcus Rabe" userId="6b10fd8c-1af8-4ca2-a7e2-54dbfd77502c" providerId="ADAL" clId="{DE56D6A1-5ABA-4813-BE34-CC614342D400}" dt="2021-04-22T07:26:28.304" v="5341" actId="790"/>
          <ac:spMkLst>
            <pc:docMk/>
            <pc:sldMk cId="787661877" sldId="307"/>
            <ac:spMk id="5" creationId="{2F6B3112-D75E-48B2-A9B9-DD337D7DCF25}"/>
          </ac:spMkLst>
        </pc:spChg>
        <pc:spChg chg="mod">
          <ac:chgData name="Marcus Rabe" userId="6b10fd8c-1af8-4ca2-a7e2-54dbfd77502c" providerId="ADAL" clId="{DE56D6A1-5ABA-4813-BE34-CC614342D400}" dt="2021-04-22T07:26:28.319" v="5344" actId="790"/>
          <ac:spMkLst>
            <pc:docMk/>
            <pc:sldMk cId="787661877" sldId="307"/>
            <ac:spMk id="10" creationId="{FCDF12A5-F8AC-4C29-808B-71F7B1C49B86}"/>
          </ac:spMkLst>
        </pc:spChg>
        <pc:spChg chg="mod">
          <ac:chgData name="Marcus Rabe" userId="6b10fd8c-1af8-4ca2-a7e2-54dbfd77502c" providerId="ADAL" clId="{DE56D6A1-5ABA-4813-BE34-CC614342D400}" dt="2021-04-22T07:26:28.308" v="5342" actId="790"/>
          <ac:spMkLst>
            <pc:docMk/>
            <pc:sldMk cId="787661877" sldId="307"/>
            <ac:spMk id="12" creationId="{10571E12-21E5-4BDF-8F3A-6931C6E1AAC8}"/>
          </ac:spMkLst>
        </pc:spChg>
        <pc:spChg chg="mod">
          <ac:chgData name="Marcus Rabe" userId="6b10fd8c-1af8-4ca2-a7e2-54dbfd77502c" providerId="ADAL" clId="{DE56D6A1-5ABA-4813-BE34-CC614342D400}" dt="2021-04-22T07:26:28.329" v="5345" actId="790"/>
          <ac:spMkLst>
            <pc:docMk/>
            <pc:sldMk cId="787661877" sldId="307"/>
            <ac:spMk id="19" creationId="{B69958D4-820F-45A9-8563-FA0304A1838C}"/>
          </ac:spMkLst>
        </pc:spChg>
        <pc:spChg chg="mod">
          <ac:chgData name="Marcus Rabe" userId="6b10fd8c-1af8-4ca2-a7e2-54dbfd77502c" providerId="ADAL" clId="{DE56D6A1-5ABA-4813-BE34-CC614342D400}" dt="2021-04-22T07:26:28.314" v="5343"/>
          <ac:spMkLst>
            <pc:docMk/>
            <pc:sldMk cId="787661877" sldId="307"/>
            <ac:spMk id="21" creationId="{23865160-0D54-4402-9C6A-2B429BEDF6F5}"/>
          </ac:spMkLst>
        </pc:spChg>
        <pc:spChg chg="mod">
          <ac:chgData name="Marcus Rabe" userId="6b10fd8c-1af8-4ca2-a7e2-54dbfd77502c" providerId="ADAL" clId="{DE56D6A1-5ABA-4813-BE34-CC614342D400}" dt="2021-04-22T07:26:28.333" v="5346" actId="790"/>
          <ac:spMkLst>
            <pc:docMk/>
            <pc:sldMk cId="787661877" sldId="307"/>
            <ac:spMk id="74" creationId="{36E39B11-9C2E-4966-8DBC-0DA04BDA86ED}"/>
          </ac:spMkLst>
        </pc:spChg>
        <pc:spChg chg="mod">
          <ac:chgData name="Marcus Rabe" userId="6b10fd8c-1af8-4ca2-a7e2-54dbfd77502c" providerId="ADAL" clId="{DE56D6A1-5ABA-4813-BE34-CC614342D400}" dt="2021-04-22T07:26:28.338" v="5347"/>
          <ac:spMkLst>
            <pc:docMk/>
            <pc:sldMk cId="787661877" sldId="307"/>
            <ac:spMk id="84" creationId="{CCB2685F-6109-47CD-86E6-ABE6060F751A}"/>
          </ac:spMkLst>
        </pc:spChg>
        <pc:spChg chg="mod">
          <ac:chgData name="Marcus Rabe" userId="6b10fd8c-1af8-4ca2-a7e2-54dbfd77502c" providerId="ADAL" clId="{DE56D6A1-5ABA-4813-BE34-CC614342D400}" dt="2021-04-22T07:26:28.341" v="5348"/>
          <ac:spMkLst>
            <pc:docMk/>
            <pc:sldMk cId="787661877" sldId="307"/>
            <ac:spMk id="85" creationId="{D90DBB38-0C74-4738-AE93-3A89049849A2}"/>
          </ac:spMkLst>
        </pc:spChg>
        <pc:spChg chg="mod">
          <ac:chgData name="Marcus Rabe" userId="6b10fd8c-1af8-4ca2-a7e2-54dbfd77502c" providerId="ADAL" clId="{DE56D6A1-5ABA-4813-BE34-CC614342D400}" dt="2021-04-22T07:26:28.344" v="5349" actId="790"/>
          <ac:spMkLst>
            <pc:docMk/>
            <pc:sldMk cId="787661877" sldId="307"/>
            <ac:spMk id="94" creationId="{F5B40030-AAB7-4D4D-8274-BC356468964E}"/>
          </ac:spMkLst>
        </pc:spChg>
        <pc:spChg chg="mod">
          <ac:chgData name="Marcus Rabe" userId="6b10fd8c-1af8-4ca2-a7e2-54dbfd77502c" providerId="ADAL" clId="{DE56D6A1-5ABA-4813-BE34-CC614342D400}" dt="2021-04-22T07:26:28.346" v="5350"/>
          <ac:spMkLst>
            <pc:docMk/>
            <pc:sldMk cId="787661877" sldId="307"/>
            <ac:spMk id="104" creationId="{6C7180CA-EAD6-4B4A-9C68-3D1E77C22202}"/>
          </ac:spMkLst>
        </pc:spChg>
        <pc:spChg chg="mod">
          <ac:chgData name="Marcus Rabe" userId="6b10fd8c-1af8-4ca2-a7e2-54dbfd77502c" providerId="ADAL" clId="{DE56D6A1-5ABA-4813-BE34-CC614342D400}" dt="2021-04-22T07:26:28.354" v="5351"/>
          <ac:spMkLst>
            <pc:docMk/>
            <pc:sldMk cId="787661877" sldId="307"/>
            <ac:spMk id="105" creationId="{4945E43A-F367-4B44-8C32-0C2074151545}"/>
          </ac:spMkLst>
        </pc:spChg>
        <pc:spChg chg="mod">
          <ac:chgData name="Marcus Rabe" userId="6b10fd8c-1af8-4ca2-a7e2-54dbfd77502c" providerId="ADAL" clId="{DE56D6A1-5ABA-4813-BE34-CC614342D400}" dt="2021-04-22T07:26:28.722" v="5410" actId="790"/>
          <ac:spMkLst>
            <pc:docMk/>
            <pc:sldMk cId="787661877" sldId="307"/>
            <ac:spMk id="109" creationId="{B0DE31FC-3DF3-4658-88E1-BC9E34CC22E6}"/>
          </ac:spMkLst>
        </pc:spChg>
        <pc:spChg chg="mod">
          <ac:chgData name="Marcus Rabe" userId="6b10fd8c-1af8-4ca2-a7e2-54dbfd77502c" providerId="ADAL" clId="{DE56D6A1-5ABA-4813-BE34-CC614342D400}" dt="2021-04-22T07:26:28.726" v="5411" actId="790"/>
          <ac:spMkLst>
            <pc:docMk/>
            <pc:sldMk cId="787661877" sldId="307"/>
            <ac:spMk id="110" creationId="{543EF9A9-11AC-425F-919A-F53844027BB6}"/>
          </ac:spMkLst>
        </pc:spChg>
        <pc:spChg chg="mod">
          <ac:chgData name="Marcus Rabe" userId="6b10fd8c-1af8-4ca2-a7e2-54dbfd77502c" providerId="ADAL" clId="{DE56D6A1-5ABA-4813-BE34-CC614342D400}" dt="2021-04-22T07:26:28.734" v="5412" actId="790"/>
          <ac:spMkLst>
            <pc:docMk/>
            <pc:sldMk cId="787661877" sldId="307"/>
            <ac:spMk id="111" creationId="{26038B8D-C7EC-46FF-9E87-7D1DDCFB96E0}"/>
          </ac:spMkLst>
        </pc:spChg>
        <pc:spChg chg="mod">
          <ac:chgData name="Marcus Rabe" userId="6b10fd8c-1af8-4ca2-a7e2-54dbfd77502c" providerId="ADAL" clId="{DE56D6A1-5ABA-4813-BE34-CC614342D400}" dt="2021-04-22T07:26:28.356" v="5352"/>
          <ac:spMkLst>
            <pc:docMk/>
            <pc:sldMk cId="787661877" sldId="307"/>
            <ac:spMk id="114" creationId="{1D52996F-111D-4BD4-8A90-E9F0AEE0D295}"/>
          </ac:spMkLst>
        </pc:spChg>
        <pc:spChg chg="mod">
          <ac:chgData name="Marcus Rabe" userId="6b10fd8c-1af8-4ca2-a7e2-54dbfd77502c" providerId="ADAL" clId="{DE56D6A1-5ABA-4813-BE34-CC614342D400}" dt="2021-04-22T07:26:28.360" v="5353"/>
          <ac:spMkLst>
            <pc:docMk/>
            <pc:sldMk cId="787661877" sldId="307"/>
            <ac:spMk id="115" creationId="{4E3E63A4-DC3F-4D57-9199-2CE4CA696AD8}"/>
          </ac:spMkLst>
        </pc:spChg>
        <pc:spChg chg="mod">
          <ac:chgData name="Marcus Rabe" userId="6b10fd8c-1af8-4ca2-a7e2-54dbfd77502c" providerId="ADAL" clId="{DE56D6A1-5ABA-4813-BE34-CC614342D400}" dt="2021-04-22T07:26:28.363" v="5354" actId="790"/>
          <ac:spMkLst>
            <pc:docMk/>
            <pc:sldMk cId="787661877" sldId="307"/>
            <ac:spMk id="124" creationId="{681EF93F-D99E-4E30-8311-188E61056340}"/>
          </ac:spMkLst>
        </pc:spChg>
        <pc:spChg chg="mod">
          <ac:chgData name="Marcus Rabe" userId="6b10fd8c-1af8-4ca2-a7e2-54dbfd77502c" providerId="ADAL" clId="{DE56D6A1-5ABA-4813-BE34-CC614342D400}" dt="2021-04-22T07:26:28.373" v="5355"/>
          <ac:spMkLst>
            <pc:docMk/>
            <pc:sldMk cId="787661877" sldId="307"/>
            <ac:spMk id="157" creationId="{755490BD-E9C2-42E9-80A4-E8E15E16ABDA}"/>
          </ac:spMkLst>
        </pc:spChg>
        <pc:spChg chg="mod">
          <ac:chgData name="Marcus Rabe" userId="6b10fd8c-1af8-4ca2-a7e2-54dbfd77502c" providerId="ADAL" clId="{DE56D6A1-5ABA-4813-BE34-CC614342D400}" dt="2021-04-22T07:26:28.376" v="5356"/>
          <ac:spMkLst>
            <pc:docMk/>
            <pc:sldMk cId="787661877" sldId="307"/>
            <ac:spMk id="158" creationId="{B7BAFF44-6E47-4884-B956-019302EFF482}"/>
          </ac:spMkLst>
        </pc:spChg>
        <pc:spChg chg="mod">
          <ac:chgData name="Marcus Rabe" userId="6b10fd8c-1af8-4ca2-a7e2-54dbfd77502c" providerId="ADAL" clId="{DE56D6A1-5ABA-4813-BE34-CC614342D400}" dt="2021-04-22T07:26:28.379" v="5357" actId="790"/>
          <ac:spMkLst>
            <pc:docMk/>
            <pc:sldMk cId="787661877" sldId="307"/>
            <ac:spMk id="160" creationId="{AF44B730-23B8-4D0F-8EF1-D54C3B6880D1}"/>
          </ac:spMkLst>
        </pc:spChg>
        <pc:spChg chg="mod">
          <ac:chgData name="Marcus Rabe" userId="6b10fd8c-1af8-4ca2-a7e2-54dbfd77502c" providerId="ADAL" clId="{DE56D6A1-5ABA-4813-BE34-CC614342D400}" dt="2021-04-22T07:26:28.387" v="5358" actId="790"/>
          <ac:spMkLst>
            <pc:docMk/>
            <pc:sldMk cId="787661877" sldId="307"/>
            <ac:spMk id="161" creationId="{BBD5E1D9-795E-45AC-B6E6-0D2CFB010445}"/>
          </ac:spMkLst>
        </pc:spChg>
        <pc:spChg chg="mod">
          <ac:chgData name="Marcus Rabe" userId="6b10fd8c-1af8-4ca2-a7e2-54dbfd77502c" providerId="ADAL" clId="{DE56D6A1-5ABA-4813-BE34-CC614342D400}" dt="2021-04-22T07:26:28.391" v="5359" actId="790"/>
          <ac:spMkLst>
            <pc:docMk/>
            <pc:sldMk cId="787661877" sldId="307"/>
            <ac:spMk id="162" creationId="{B70735E7-637F-4934-B9E8-80D288B796F8}"/>
          </ac:spMkLst>
        </pc:spChg>
        <pc:spChg chg="mod">
          <ac:chgData name="Marcus Rabe" userId="6b10fd8c-1af8-4ca2-a7e2-54dbfd77502c" providerId="ADAL" clId="{DE56D6A1-5ABA-4813-BE34-CC614342D400}" dt="2021-04-22T07:26:28.393" v="5360"/>
          <ac:spMkLst>
            <pc:docMk/>
            <pc:sldMk cId="787661877" sldId="307"/>
            <ac:spMk id="164" creationId="{0AA28700-7E79-40B3-B00E-36FBA50E5FDD}"/>
          </ac:spMkLst>
        </pc:spChg>
        <pc:spChg chg="mod">
          <ac:chgData name="Marcus Rabe" userId="6b10fd8c-1af8-4ca2-a7e2-54dbfd77502c" providerId="ADAL" clId="{DE56D6A1-5ABA-4813-BE34-CC614342D400}" dt="2021-04-22T07:26:28.398" v="5361"/>
          <ac:spMkLst>
            <pc:docMk/>
            <pc:sldMk cId="787661877" sldId="307"/>
            <ac:spMk id="165" creationId="{FF98AEEB-A6C0-4367-B172-D0AA6C2FD752}"/>
          </ac:spMkLst>
        </pc:spChg>
        <pc:spChg chg="mod">
          <ac:chgData name="Marcus Rabe" userId="6b10fd8c-1af8-4ca2-a7e2-54dbfd77502c" providerId="ADAL" clId="{DE56D6A1-5ABA-4813-BE34-CC614342D400}" dt="2021-04-22T07:26:28.401" v="5362" actId="790"/>
          <ac:spMkLst>
            <pc:docMk/>
            <pc:sldMk cId="787661877" sldId="307"/>
            <ac:spMk id="166" creationId="{5F8EFF95-DE28-4A7F-97EB-2827E17B186A}"/>
          </ac:spMkLst>
        </pc:spChg>
        <pc:spChg chg="mod">
          <ac:chgData name="Marcus Rabe" userId="6b10fd8c-1af8-4ca2-a7e2-54dbfd77502c" providerId="ADAL" clId="{DE56D6A1-5ABA-4813-BE34-CC614342D400}" dt="2021-04-22T07:26:28.404" v="5363"/>
          <ac:spMkLst>
            <pc:docMk/>
            <pc:sldMk cId="787661877" sldId="307"/>
            <ac:spMk id="168" creationId="{263E4EB2-6A66-4B17-A000-588D46FFD27A}"/>
          </ac:spMkLst>
        </pc:spChg>
        <pc:spChg chg="mod">
          <ac:chgData name="Marcus Rabe" userId="6b10fd8c-1af8-4ca2-a7e2-54dbfd77502c" providerId="ADAL" clId="{DE56D6A1-5ABA-4813-BE34-CC614342D400}" dt="2021-04-22T07:26:28.407" v="5364"/>
          <ac:spMkLst>
            <pc:docMk/>
            <pc:sldMk cId="787661877" sldId="307"/>
            <ac:spMk id="169" creationId="{48763F61-CC18-4C24-A5B0-4838E7D2BB9A}"/>
          </ac:spMkLst>
        </pc:spChg>
        <pc:spChg chg="mod">
          <ac:chgData name="Marcus Rabe" userId="6b10fd8c-1af8-4ca2-a7e2-54dbfd77502c" providerId="ADAL" clId="{DE56D6A1-5ABA-4813-BE34-CC614342D400}" dt="2021-04-22T07:26:28.413" v="5365"/>
          <ac:spMkLst>
            <pc:docMk/>
            <pc:sldMk cId="787661877" sldId="307"/>
            <ac:spMk id="171" creationId="{733517D6-EE39-4059-B04E-ECEA0AD1DDD6}"/>
          </ac:spMkLst>
        </pc:spChg>
        <pc:spChg chg="mod">
          <ac:chgData name="Marcus Rabe" userId="6b10fd8c-1af8-4ca2-a7e2-54dbfd77502c" providerId="ADAL" clId="{DE56D6A1-5ABA-4813-BE34-CC614342D400}" dt="2021-04-22T07:26:28.416" v="5366"/>
          <ac:spMkLst>
            <pc:docMk/>
            <pc:sldMk cId="787661877" sldId="307"/>
            <ac:spMk id="172" creationId="{988AC266-4CB8-4144-9532-B2AD12380CFF}"/>
          </ac:spMkLst>
        </pc:spChg>
        <pc:spChg chg="mod">
          <ac:chgData name="Marcus Rabe" userId="6b10fd8c-1af8-4ca2-a7e2-54dbfd77502c" providerId="ADAL" clId="{DE56D6A1-5ABA-4813-BE34-CC614342D400}" dt="2021-04-22T07:26:28.419" v="5367" actId="790"/>
          <ac:spMkLst>
            <pc:docMk/>
            <pc:sldMk cId="787661877" sldId="307"/>
            <ac:spMk id="173" creationId="{F5AFF59C-F6B2-438A-8E0B-E652792973D0}"/>
          </ac:spMkLst>
        </pc:spChg>
        <pc:spChg chg="mod">
          <ac:chgData name="Marcus Rabe" userId="6b10fd8c-1af8-4ca2-a7e2-54dbfd77502c" providerId="ADAL" clId="{DE56D6A1-5ABA-4813-BE34-CC614342D400}" dt="2021-04-22T07:26:28.423" v="5368"/>
          <ac:spMkLst>
            <pc:docMk/>
            <pc:sldMk cId="787661877" sldId="307"/>
            <ac:spMk id="175" creationId="{E39F71DE-4295-438D-A15B-E89659BED7D5}"/>
          </ac:spMkLst>
        </pc:spChg>
        <pc:spChg chg="mod">
          <ac:chgData name="Marcus Rabe" userId="6b10fd8c-1af8-4ca2-a7e2-54dbfd77502c" providerId="ADAL" clId="{DE56D6A1-5ABA-4813-BE34-CC614342D400}" dt="2021-04-22T07:26:28.425" v="5369"/>
          <ac:spMkLst>
            <pc:docMk/>
            <pc:sldMk cId="787661877" sldId="307"/>
            <ac:spMk id="176" creationId="{07CA56AA-3F67-4550-8E43-3FED9389EAFC}"/>
          </ac:spMkLst>
        </pc:spChg>
        <pc:spChg chg="mod">
          <ac:chgData name="Marcus Rabe" userId="6b10fd8c-1af8-4ca2-a7e2-54dbfd77502c" providerId="ADAL" clId="{DE56D6A1-5ABA-4813-BE34-CC614342D400}" dt="2021-04-22T07:26:28.434" v="5370"/>
          <ac:spMkLst>
            <pc:docMk/>
            <pc:sldMk cId="787661877" sldId="307"/>
            <ac:spMk id="184" creationId="{97E4C659-54C8-4228-B705-76A8EDB74C0E}"/>
          </ac:spMkLst>
        </pc:spChg>
        <pc:spChg chg="mod">
          <ac:chgData name="Marcus Rabe" userId="6b10fd8c-1af8-4ca2-a7e2-54dbfd77502c" providerId="ADAL" clId="{DE56D6A1-5ABA-4813-BE34-CC614342D400}" dt="2021-04-22T07:26:28.440" v="5371"/>
          <ac:spMkLst>
            <pc:docMk/>
            <pc:sldMk cId="787661877" sldId="307"/>
            <ac:spMk id="185" creationId="{51F22F7C-30B9-4447-8074-46171D9D7407}"/>
          </ac:spMkLst>
        </pc:spChg>
        <pc:spChg chg="mod">
          <ac:chgData name="Marcus Rabe" userId="6b10fd8c-1af8-4ca2-a7e2-54dbfd77502c" providerId="ADAL" clId="{DE56D6A1-5ABA-4813-BE34-CC614342D400}" dt="2021-04-22T07:26:28.449" v="5372"/>
          <ac:spMkLst>
            <pc:docMk/>
            <pc:sldMk cId="787661877" sldId="307"/>
            <ac:spMk id="186" creationId="{8C1898D9-4418-48D5-B253-F001B55FCC2B}"/>
          </ac:spMkLst>
        </pc:spChg>
        <pc:spChg chg="mod">
          <ac:chgData name="Marcus Rabe" userId="6b10fd8c-1af8-4ca2-a7e2-54dbfd77502c" providerId="ADAL" clId="{DE56D6A1-5ABA-4813-BE34-CC614342D400}" dt="2021-04-22T07:26:28.456" v="5373"/>
          <ac:spMkLst>
            <pc:docMk/>
            <pc:sldMk cId="787661877" sldId="307"/>
            <ac:spMk id="187" creationId="{F4A9E888-232B-41ED-9F51-1EF7440F0F9B}"/>
          </ac:spMkLst>
        </pc:spChg>
        <pc:spChg chg="mod">
          <ac:chgData name="Marcus Rabe" userId="6b10fd8c-1af8-4ca2-a7e2-54dbfd77502c" providerId="ADAL" clId="{DE56D6A1-5ABA-4813-BE34-CC614342D400}" dt="2021-04-22T07:26:28.464" v="5374"/>
          <ac:spMkLst>
            <pc:docMk/>
            <pc:sldMk cId="787661877" sldId="307"/>
            <ac:spMk id="188" creationId="{37BE6DE8-B99D-444E-829B-4CDEEAECE343}"/>
          </ac:spMkLst>
        </pc:spChg>
        <pc:spChg chg="mod">
          <ac:chgData name="Marcus Rabe" userId="6b10fd8c-1af8-4ca2-a7e2-54dbfd77502c" providerId="ADAL" clId="{DE56D6A1-5ABA-4813-BE34-CC614342D400}" dt="2021-04-22T07:26:28.470" v="5375"/>
          <ac:spMkLst>
            <pc:docMk/>
            <pc:sldMk cId="787661877" sldId="307"/>
            <ac:spMk id="189" creationId="{B3A32B36-E872-43D4-B85D-CB05987F21A7}"/>
          </ac:spMkLst>
        </pc:spChg>
        <pc:spChg chg="mod">
          <ac:chgData name="Marcus Rabe" userId="6b10fd8c-1af8-4ca2-a7e2-54dbfd77502c" providerId="ADAL" clId="{DE56D6A1-5ABA-4813-BE34-CC614342D400}" dt="2021-04-22T07:26:28.476" v="5376"/>
          <ac:spMkLst>
            <pc:docMk/>
            <pc:sldMk cId="787661877" sldId="307"/>
            <ac:spMk id="190" creationId="{92A61130-E971-4873-9FA5-B7C1127087AF}"/>
          </ac:spMkLst>
        </pc:spChg>
        <pc:spChg chg="mod">
          <ac:chgData name="Marcus Rabe" userId="6b10fd8c-1af8-4ca2-a7e2-54dbfd77502c" providerId="ADAL" clId="{DE56D6A1-5ABA-4813-BE34-CC614342D400}" dt="2021-04-22T07:26:28.482" v="5377"/>
          <ac:spMkLst>
            <pc:docMk/>
            <pc:sldMk cId="787661877" sldId="307"/>
            <ac:spMk id="191" creationId="{419E10EF-4EA3-4FA1-B4A5-71778D341E9A}"/>
          </ac:spMkLst>
        </pc:spChg>
        <pc:spChg chg="mod">
          <ac:chgData name="Marcus Rabe" userId="6b10fd8c-1af8-4ca2-a7e2-54dbfd77502c" providerId="ADAL" clId="{DE56D6A1-5ABA-4813-BE34-CC614342D400}" dt="2021-04-22T07:26:28.489" v="5378"/>
          <ac:spMkLst>
            <pc:docMk/>
            <pc:sldMk cId="787661877" sldId="307"/>
            <ac:spMk id="192" creationId="{EF1E10A0-46DA-4999-BDB2-9C778D74F86B}"/>
          </ac:spMkLst>
        </pc:spChg>
        <pc:spChg chg="mod">
          <ac:chgData name="Marcus Rabe" userId="6b10fd8c-1af8-4ca2-a7e2-54dbfd77502c" providerId="ADAL" clId="{DE56D6A1-5ABA-4813-BE34-CC614342D400}" dt="2021-04-22T07:26:28.494" v="5379"/>
          <ac:spMkLst>
            <pc:docMk/>
            <pc:sldMk cId="787661877" sldId="307"/>
            <ac:spMk id="194" creationId="{D3772E3F-3C50-46B2-8254-E60A2BD133BD}"/>
          </ac:spMkLst>
        </pc:spChg>
        <pc:spChg chg="mod">
          <ac:chgData name="Marcus Rabe" userId="6b10fd8c-1af8-4ca2-a7e2-54dbfd77502c" providerId="ADAL" clId="{DE56D6A1-5ABA-4813-BE34-CC614342D400}" dt="2021-04-22T07:26:28.500" v="5380"/>
          <ac:spMkLst>
            <pc:docMk/>
            <pc:sldMk cId="787661877" sldId="307"/>
            <ac:spMk id="195" creationId="{054B33E5-43C0-4345-AEFC-F8F21B1B7FCD}"/>
          </ac:spMkLst>
        </pc:spChg>
        <pc:spChg chg="mod">
          <ac:chgData name="Marcus Rabe" userId="6b10fd8c-1af8-4ca2-a7e2-54dbfd77502c" providerId="ADAL" clId="{DE56D6A1-5ABA-4813-BE34-CC614342D400}" dt="2021-04-22T07:26:28.508" v="5381"/>
          <ac:spMkLst>
            <pc:docMk/>
            <pc:sldMk cId="787661877" sldId="307"/>
            <ac:spMk id="196" creationId="{9EBE5E9B-34B7-42D8-9856-5A48A99291EB}"/>
          </ac:spMkLst>
        </pc:spChg>
        <pc:spChg chg="mod">
          <ac:chgData name="Marcus Rabe" userId="6b10fd8c-1af8-4ca2-a7e2-54dbfd77502c" providerId="ADAL" clId="{DE56D6A1-5ABA-4813-BE34-CC614342D400}" dt="2021-04-22T07:26:28.513" v="5382"/>
          <ac:spMkLst>
            <pc:docMk/>
            <pc:sldMk cId="787661877" sldId="307"/>
            <ac:spMk id="197" creationId="{3EB47EE5-7ADA-4EEF-B5C8-ED622E545DC4}"/>
          </ac:spMkLst>
        </pc:spChg>
        <pc:spChg chg="mod">
          <ac:chgData name="Marcus Rabe" userId="6b10fd8c-1af8-4ca2-a7e2-54dbfd77502c" providerId="ADAL" clId="{DE56D6A1-5ABA-4813-BE34-CC614342D400}" dt="2021-04-22T07:26:28.519" v="5383"/>
          <ac:spMkLst>
            <pc:docMk/>
            <pc:sldMk cId="787661877" sldId="307"/>
            <ac:spMk id="198" creationId="{76049233-482C-474A-B967-1C5F11712520}"/>
          </ac:spMkLst>
        </pc:spChg>
        <pc:spChg chg="mod">
          <ac:chgData name="Marcus Rabe" userId="6b10fd8c-1af8-4ca2-a7e2-54dbfd77502c" providerId="ADAL" clId="{DE56D6A1-5ABA-4813-BE34-CC614342D400}" dt="2021-04-22T07:26:28.529" v="5384"/>
          <ac:spMkLst>
            <pc:docMk/>
            <pc:sldMk cId="787661877" sldId="307"/>
            <ac:spMk id="199" creationId="{A58785A6-60BF-4502-8A54-935940EDA5A0}"/>
          </ac:spMkLst>
        </pc:spChg>
        <pc:spChg chg="mod">
          <ac:chgData name="Marcus Rabe" userId="6b10fd8c-1af8-4ca2-a7e2-54dbfd77502c" providerId="ADAL" clId="{DE56D6A1-5ABA-4813-BE34-CC614342D400}" dt="2021-04-22T07:26:28.536" v="5385"/>
          <ac:spMkLst>
            <pc:docMk/>
            <pc:sldMk cId="787661877" sldId="307"/>
            <ac:spMk id="225" creationId="{CF6032AE-31EA-4445-9F2B-6AB2BCC86692}"/>
          </ac:spMkLst>
        </pc:spChg>
        <pc:spChg chg="mod">
          <ac:chgData name="Marcus Rabe" userId="6b10fd8c-1af8-4ca2-a7e2-54dbfd77502c" providerId="ADAL" clId="{DE56D6A1-5ABA-4813-BE34-CC614342D400}" dt="2021-04-22T07:26:28.545" v="5386"/>
          <ac:spMkLst>
            <pc:docMk/>
            <pc:sldMk cId="787661877" sldId="307"/>
            <ac:spMk id="226" creationId="{CB629E80-7D67-42AD-8028-92D3119358D2}"/>
          </ac:spMkLst>
        </pc:spChg>
        <pc:spChg chg="mod">
          <ac:chgData name="Marcus Rabe" userId="6b10fd8c-1af8-4ca2-a7e2-54dbfd77502c" providerId="ADAL" clId="{DE56D6A1-5ABA-4813-BE34-CC614342D400}" dt="2021-04-22T07:26:28.551" v="5387"/>
          <ac:spMkLst>
            <pc:docMk/>
            <pc:sldMk cId="787661877" sldId="307"/>
            <ac:spMk id="227" creationId="{E8A7E261-447E-4D80-9D3B-4F74FF3392D4}"/>
          </ac:spMkLst>
        </pc:spChg>
        <pc:spChg chg="mod">
          <ac:chgData name="Marcus Rabe" userId="6b10fd8c-1af8-4ca2-a7e2-54dbfd77502c" providerId="ADAL" clId="{DE56D6A1-5ABA-4813-BE34-CC614342D400}" dt="2021-04-22T07:26:28.559" v="5388"/>
          <ac:spMkLst>
            <pc:docMk/>
            <pc:sldMk cId="787661877" sldId="307"/>
            <ac:spMk id="228" creationId="{EA82A625-291E-4B25-A640-8480EE309238}"/>
          </ac:spMkLst>
        </pc:spChg>
        <pc:spChg chg="mod">
          <ac:chgData name="Marcus Rabe" userId="6b10fd8c-1af8-4ca2-a7e2-54dbfd77502c" providerId="ADAL" clId="{DE56D6A1-5ABA-4813-BE34-CC614342D400}" dt="2021-04-22T07:26:28.565" v="5389"/>
          <ac:spMkLst>
            <pc:docMk/>
            <pc:sldMk cId="787661877" sldId="307"/>
            <ac:spMk id="229" creationId="{A7FBAA56-8B58-4F72-AD66-C0C7664A06EA}"/>
          </ac:spMkLst>
        </pc:spChg>
        <pc:spChg chg="mod">
          <ac:chgData name="Marcus Rabe" userId="6b10fd8c-1af8-4ca2-a7e2-54dbfd77502c" providerId="ADAL" clId="{DE56D6A1-5ABA-4813-BE34-CC614342D400}" dt="2021-04-22T07:26:28.577" v="5390"/>
          <ac:spMkLst>
            <pc:docMk/>
            <pc:sldMk cId="787661877" sldId="307"/>
            <ac:spMk id="230" creationId="{27E6E025-B3C1-49DC-A039-28193FA497F3}"/>
          </ac:spMkLst>
        </pc:spChg>
        <pc:spChg chg="mod">
          <ac:chgData name="Marcus Rabe" userId="6b10fd8c-1af8-4ca2-a7e2-54dbfd77502c" providerId="ADAL" clId="{DE56D6A1-5ABA-4813-BE34-CC614342D400}" dt="2021-04-22T07:26:28.583" v="5391"/>
          <ac:spMkLst>
            <pc:docMk/>
            <pc:sldMk cId="787661877" sldId="307"/>
            <ac:spMk id="231" creationId="{767B2D99-37A8-45A7-A2B5-4DAADFEC0289}"/>
          </ac:spMkLst>
        </pc:spChg>
        <pc:spChg chg="mod">
          <ac:chgData name="Marcus Rabe" userId="6b10fd8c-1af8-4ca2-a7e2-54dbfd77502c" providerId="ADAL" clId="{DE56D6A1-5ABA-4813-BE34-CC614342D400}" dt="2021-04-22T07:26:28.590" v="5392"/>
          <ac:spMkLst>
            <pc:docMk/>
            <pc:sldMk cId="787661877" sldId="307"/>
            <ac:spMk id="232" creationId="{0D4D074F-5708-472C-9AD7-A0088A2B3091}"/>
          </ac:spMkLst>
        </pc:spChg>
        <pc:spChg chg="mod">
          <ac:chgData name="Marcus Rabe" userId="6b10fd8c-1af8-4ca2-a7e2-54dbfd77502c" providerId="ADAL" clId="{DE56D6A1-5ABA-4813-BE34-CC614342D400}" dt="2021-04-22T07:26:28.596" v="5393"/>
          <ac:spMkLst>
            <pc:docMk/>
            <pc:sldMk cId="787661877" sldId="307"/>
            <ac:spMk id="233" creationId="{9B2B19A2-D2BC-4F3A-ADCB-881EB92E4B55}"/>
          </ac:spMkLst>
        </pc:spChg>
        <pc:spChg chg="mod">
          <ac:chgData name="Marcus Rabe" userId="6b10fd8c-1af8-4ca2-a7e2-54dbfd77502c" providerId="ADAL" clId="{DE56D6A1-5ABA-4813-BE34-CC614342D400}" dt="2021-04-22T07:26:28.606" v="5394"/>
          <ac:spMkLst>
            <pc:docMk/>
            <pc:sldMk cId="787661877" sldId="307"/>
            <ac:spMk id="234" creationId="{B079F090-6859-4337-B113-08125D24A905}"/>
          </ac:spMkLst>
        </pc:spChg>
        <pc:spChg chg="mod">
          <ac:chgData name="Marcus Rabe" userId="6b10fd8c-1af8-4ca2-a7e2-54dbfd77502c" providerId="ADAL" clId="{DE56D6A1-5ABA-4813-BE34-CC614342D400}" dt="2021-04-22T07:26:28.612" v="5395"/>
          <ac:spMkLst>
            <pc:docMk/>
            <pc:sldMk cId="787661877" sldId="307"/>
            <ac:spMk id="235" creationId="{DAB15032-ADB4-42C7-93B1-2B3E348D0AE0}"/>
          </ac:spMkLst>
        </pc:spChg>
        <pc:spChg chg="mod">
          <ac:chgData name="Marcus Rabe" userId="6b10fd8c-1af8-4ca2-a7e2-54dbfd77502c" providerId="ADAL" clId="{DE56D6A1-5ABA-4813-BE34-CC614342D400}" dt="2021-04-22T07:26:28.618" v="5396"/>
          <ac:spMkLst>
            <pc:docMk/>
            <pc:sldMk cId="787661877" sldId="307"/>
            <ac:spMk id="236" creationId="{DA02A95E-253B-404D-A079-24CCB889ED09}"/>
          </ac:spMkLst>
        </pc:spChg>
        <pc:spChg chg="mod">
          <ac:chgData name="Marcus Rabe" userId="6b10fd8c-1af8-4ca2-a7e2-54dbfd77502c" providerId="ADAL" clId="{DE56D6A1-5ABA-4813-BE34-CC614342D400}" dt="2021-04-22T07:26:28.625" v="5397"/>
          <ac:spMkLst>
            <pc:docMk/>
            <pc:sldMk cId="787661877" sldId="307"/>
            <ac:spMk id="237" creationId="{4E0F22F1-2D7C-461B-9B93-2DA20DAD6728}"/>
          </ac:spMkLst>
        </pc:spChg>
        <pc:spChg chg="mod">
          <ac:chgData name="Marcus Rabe" userId="6b10fd8c-1af8-4ca2-a7e2-54dbfd77502c" providerId="ADAL" clId="{DE56D6A1-5ABA-4813-BE34-CC614342D400}" dt="2021-04-22T07:26:28.633" v="5398"/>
          <ac:spMkLst>
            <pc:docMk/>
            <pc:sldMk cId="787661877" sldId="307"/>
            <ac:spMk id="238" creationId="{1B3E693A-41F2-40E1-B272-091B8032830E}"/>
          </ac:spMkLst>
        </pc:spChg>
        <pc:spChg chg="mod">
          <ac:chgData name="Marcus Rabe" userId="6b10fd8c-1af8-4ca2-a7e2-54dbfd77502c" providerId="ADAL" clId="{DE56D6A1-5ABA-4813-BE34-CC614342D400}" dt="2021-04-22T07:26:28.644" v="5399"/>
          <ac:spMkLst>
            <pc:docMk/>
            <pc:sldMk cId="787661877" sldId="307"/>
            <ac:spMk id="239" creationId="{EA6788F9-86E0-4FB5-8955-44DF37AD784D}"/>
          </ac:spMkLst>
        </pc:spChg>
        <pc:spChg chg="mod">
          <ac:chgData name="Marcus Rabe" userId="6b10fd8c-1af8-4ca2-a7e2-54dbfd77502c" providerId="ADAL" clId="{DE56D6A1-5ABA-4813-BE34-CC614342D400}" dt="2021-04-22T07:26:28.652" v="5400"/>
          <ac:spMkLst>
            <pc:docMk/>
            <pc:sldMk cId="787661877" sldId="307"/>
            <ac:spMk id="240" creationId="{B23C6106-ED09-4340-8424-7DF8FE8480C7}"/>
          </ac:spMkLst>
        </pc:spChg>
        <pc:spChg chg="mod">
          <ac:chgData name="Marcus Rabe" userId="6b10fd8c-1af8-4ca2-a7e2-54dbfd77502c" providerId="ADAL" clId="{DE56D6A1-5ABA-4813-BE34-CC614342D400}" dt="2021-04-22T07:26:28.657" v="5401" actId="790"/>
          <ac:spMkLst>
            <pc:docMk/>
            <pc:sldMk cId="787661877" sldId="307"/>
            <ac:spMk id="257" creationId="{60AEDD6A-6957-428D-BB27-051E53B6DB8F}"/>
          </ac:spMkLst>
        </pc:spChg>
        <pc:spChg chg="mod">
          <ac:chgData name="Marcus Rabe" userId="6b10fd8c-1af8-4ca2-a7e2-54dbfd77502c" providerId="ADAL" clId="{DE56D6A1-5ABA-4813-BE34-CC614342D400}" dt="2021-04-22T07:26:28.666" v="5402"/>
          <ac:spMkLst>
            <pc:docMk/>
            <pc:sldMk cId="787661877" sldId="307"/>
            <ac:spMk id="258" creationId="{A82B45BC-9CE4-4BB2-8258-38EFAD70697E}"/>
          </ac:spMkLst>
        </pc:spChg>
        <pc:spChg chg="mod">
          <ac:chgData name="Marcus Rabe" userId="6b10fd8c-1af8-4ca2-a7e2-54dbfd77502c" providerId="ADAL" clId="{DE56D6A1-5ABA-4813-BE34-CC614342D400}" dt="2021-04-22T07:26:28.674" v="5403"/>
          <ac:spMkLst>
            <pc:docMk/>
            <pc:sldMk cId="787661877" sldId="307"/>
            <ac:spMk id="259" creationId="{A2B95803-0030-4D65-BBC6-8CE236D0B4ED}"/>
          </ac:spMkLst>
        </pc:spChg>
        <pc:spChg chg="mod">
          <ac:chgData name="Marcus Rabe" userId="6b10fd8c-1af8-4ca2-a7e2-54dbfd77502c" providerId="ADAL" clId="{DE56D6A1-5ABA-4813-BE34-CC614342D400}" dt="2021-04-22T07:26:28.680" v="5404"/>
          <ac:spMkLst>
            <pc:docMk/>
            <pc:sldMk cId="787661877" sldId="307"/>
            <ac:spMk id="260" creationId="{C4A449C6-0041-415E-9CF4-22656A1CB3C9}"/>
          </ac:spMkLst>
        </pc:spChg>
        <pc:spChg chg="mod">
          <ac:chgData name="Marcus Rabe" userId="6b10fd8c-1af8-4ca2-a7e2-54dbfd77502c" providerId="ADAL" clId="{DE56D6A1-5ABA-4813-BE34-CC614342D400}" dt="2021-04-22T07:26:28.690" v="5405"/>
          <ac:spMkLst>
            <pc:docMk/>
            <pc:sldMk cId="787661877" sldId="307"/>
            <ac:spMk id="261" creationId="{8CE6C546-5F74-442D-A02B-E1DC8DE4F14E}"/>
          </ac:spMkLst>
        </pc:spChg>
        <pc:spChg chg="mod">
          <ac:chgData name="Marcus Rabe" userId="6b10fd8c-1af8-4ca2-a7e2-54dbfd77502c" providerId="ADAL" clId="{DE56D6A1-5ABA-4813-BE34-CC614342D400}" dt="2021-04-22T07:26:28.697" v="5406"/>
          <ac:spMkLst>
            <pc:docMk/>
            <pc:sldMk cId="787661877" sldId="307"/>
            <ac:spMk id="262" creationId="{ACE41970-BAB6-4BAD-B1BE-DFED2A6B1CEB}"/>
          </ac:spMkLst>
        </pc:spChg>
        <pc:spChg chg="mod">
          <ac:chgData name="Marcus Rabe" userId="6b10fd8c-1af8-4ca2-a7e2-54dbfd77502c" providerId="ADAL" clId="{DE56D6A1-5ABA-4813-BE34-CC614342D400}" dt="2021-04-22T07:26:28.705" v="5407"/>
          <ac:spMkLst>
            <pc:docMk/>
            <pc:sldMk cId="787661877" sldId="307"/>
            <ac:spMk id="263" creationId="{C63F5095-745E-4E23-9F0C-26BF487EF4EB}"/>
          </ac:spMkLst>
        </pc:spChg>
        <pc:spChg chg="mod">
          <ac:chgData name="Marcus Rabe" userId="6b10fd8c-1af8-4ca2-a7e2-54dbfd77502c" providerId="ADAL" clId="{DE56D6A1-5ABA-4813-BE34-CC614342D400}" dt="2021-04-22T07:26:28.711" v="5408"/>
          <ac:spMkLst>
            <pc:docMk/>
            <pc:sldMk cId="787661877" sldId="307"/>
            <ac:spMk id="264" creationId="{D6333386-6760-468E-8C3C-88936B82314F}"/>
          </ac:spMkLst>
        </pc:spChg>
        <pc:spChg chg="mod">
          <ac:chgData name="Marcus Rabe" userId="6b10fd8c-1af8-4ca2-a7e2-54dbfd77502c" providerId="ADAL" clId="{DE56D6A1-5ABA-4813-BE34-CC614342D400}" dt="2021-04-22T07:26:28.717" v="5409"/>
          <ac:spMkLst>
            <pc:docMk/>
            <pc:sldMk cId="787661877" sldId="307"/>
            <ac:spMk id="265" creationId="{F00B32D9-5566-40EE-9E5F-5303018D6705}"/>
          </ac:spMkLst>
        </pc:spChg>
        <pc:grpChg chg="add mod">
          <ac:chgData name="Marcus Rabe" userId="6b10fd8c-1af8-4ca2-a7e2-54dbfd77502c" providerId="ADAL" clId="{DE56D6A1-5ABA-4813-BE34-CC614342D400}" dt="2021-04-25T07:18:46.990" v="9771" actId="1038"/>
          <ac:grpSpMkLst>
            <pc:docMk/>
            <pc:sldMk cId="787661877" sldId="307"/>
            <ac:grpSpMk id="116" creationId="{80D6633C-CCC5-4034-8B18-10BFE4CCF200}"/>
          </ac:grpSpMkLst>
        </pc:grpChg>
        <pc:grpChg chg="add mod">
          <ac:chgData name="Marcus Rabe" userId="6b10fd8c-1af8-4ca2-a7e2-54dbfd77502c" providerId="ADAL" clId="{DE56D6A1-5ABA-4813-BE34-CC614342D400}" dt="2021-04-25T07:18:26.276" v="9753" actId="1038"/>
          <ac:grpSpMkLst>
            <pc:docMk/>
            <pc:sldMk cId="787661877" sldId="307"/>
            <ac:grpSpMk id="126" creationId="{17A656DE-DE14-4937-9E41-B8DCC9C9AFB3}"/>
          </ac:grpSpMkLst>
        </pc:grpChg>
        <pc:inkChg chg="mod">
          <ac:chgData name="Marcus Rabe" userId="6b10fd8c-1af8-4ca2-a7e2-54dbfd77502c" providerId="ADAL" clId="{DE56D6A1-5ABA-4813-BE34-CC614342D400}" dt="2021-04-25T07:17:15.022" v="9730"/>
          <ac:inkMkLst>
            <pc:docMk/>
            <pc:sldMk cId="787661877" sldId="307"/>
            <ac:inkMk id="117" creationId="{468BD142-8072-4C39-8648-FE22D2E8A168}"/>
          </ac:inkMkLst>
        </pc:inkChg>
        <pc:inkChg chg="mod">
          <ac:chgData name="Marcus Rabe" userId="6b10fd8c-1af8-4ca2-a7e2-54dbfd77502c" providerId="ADAL" clId="{DE56D6A1-5ABA-4813-BE34-CC614342D400}" dt="2021-04-25T07:17:15.022" v="9730"/>
          <ac:inkMkLst>
            <pc:docMk/>
            <pc:sldMk cId="787661877" sldId="307"/>
            <ac:inkMk id="118" creationId="{2956F940-0F64-4BEF-B03E-5F4F75D454FF}"/>
          </ac:inkMkLst>
        </pc:inkChg>
        <pc:inkChg chg="mod">
          <ac:chgData name="Marcus Rabe" userId="6b10fd8c-1af8-4ca2-a7e2-54dbfd77502c" providerId="ADAL" clId="{DE56D6A1-5ABA-4813-BE34-CC614342D400}" dt="2021-04-25T07:17:15.022" v="9730"/>
          <ac:inkMkLst>
            <pc:docMk/>
            <pc:sldMk cId="787661877" sldId="307"/>
            <ac:inkMk id="119" creationId="{7C198106-5DBF-4867-AD4C-ECC588D3BB82}"/>
          </ac:inkMkLst>
        </pc:inkChg>
        <pc:inkChg chg="mod">
          <ac:chgData name="Marcus Rabe" userId="6b10fd8c-1af8-4ca2-a7e2-54dbfd77502c" providerId="ADAL" clId="{DE56D6A1-5ABA-4813-BE34-CC614342D400}" dt="2021-04-25T07:17:15.022" v="9730"/>
          <ac:inkMkLst>
            <pc:docMk/>
            <pc:sldMk cId="787661877" sldId="307"/>
            <ac:inkMk id="120" creationId="{B68E145A-49EE-401C-A94E-813EBAAB6FE3}"/>
          </ac:inkMkLst>
        </pc:inkChg>
        <pc:inkChg chg="mod">
          <ac:chgData name="Marcus Rabe" userId="6b10fd8c-1af8-4ca2-a7e2-54dbfd77502c" providerId="ADAL" clId="{DE56D6A1-5ABA-4813-BE34-CC614342D400}" dt="2021-04-25T07:17:15.022" v="9730"/>
          <ac:inkMkLst>
            <pc:docMk/>
            <pc:sldMk cId="787661877" sldId="307"/>
            <ac:inkMk id="121" creationId="{3CD5AA6D-0D44-4537-A293-FD5F88A607BB}"/>
          </ac:inkMkLst>
        </pc:inkChg>
        <pc:inkChg chg="add mod">
          <ac:chgData name="Marcus Rabe" userId="6b10fd8c-1af8-4ca2-a7e2-54dbfd77502c" providerId="ADAL" clId="{DE56D6A1-5ABA-4813-BE34-CC614342D400}" dt="2021-04-25T07:18:43.410" v="9767" actId="1076"/>
          <ac:inkMkLst>
            <pc:docMk/>
            <pc:sldMk cId="787661877" sldId="307"/>
            <ac:inkMk id="122" creationId="{7896AE91-0F74-4D7A-9E03-FB06F1176556}"/>
          </ac:inkMkLst>
        </pc:inkChg>
        <pc:inkChg chg="add mod">
          <ac:chgData name="Marcus Rabe" userId="6b10fd8c-1af8-4ca2-a7e2-54dbfd77502c" providerId="ADAL" clId="{DE56D6A1-5ABA-4813-BE34-CC614342D400}" dt="2021-04-25T07:18:43.410" v="9767" actId="1076"/>
          <ac:inkMkLst>
            <pc:docMk/>
            <pc:sldMk cId="787661877" sldId="307"/>
            <ac:inkMk id="123" creationId="{876661D8-8103-4573-BC8D-C80C0143BA8C}"/>
          </ac:inkMkLst>
        </pc:inkChg>
        <pc:inkChg chg="add mod">
          <ac:chgData name="Marcus Rabe" userId="6b10fd8c-1af8-4ca2-a7e2-54dbfd77502c" providerId="ADAL" clId="{DE56D6A1-5ABA-4813-BE34-CC614342D400}" dt="2021-04-25T07:18:26.276" v="9753" actId="1038"/>
          <ac:inkMkLst>
            <pc:docMk/>
            <pc:sldMk cId="787661877" sldId="307"/>
            <ac:inkMk id="125" creationId="{C0150D1B-66C4-4B23-81EE-FC7DD700E6C0}"/>
          </ac:inkMkLst>
        </pc:inkChg>
        <pc:inkChg chg="mod">
          <ac:chgData name="Marcus Rabe" userId="6b10fd8c-1af8-4ca2-a7e2-54dbfd77502c" providerId="ADAL" clId="{DE56D6A1-5ABA-4813-BE34-CC614342D400}" dt="2021-04-25T07:17:15.022" v="9730"/>
          <ac:inkMkLst>
            <pc:docMk/>
            <pc:sldMk cId="787661877" sldId="307"/>
            <ac:inkMk id="127" creationId="{30EEDF66-518E-46D5-A348-0FEF309D70C5}"/>
          </ac:inkMkLst>
        </pc:inkChg>
        <pc:inkChg chg="mod">
          <ac:chgData name="Marcus Rabe" userId="6b10fd8c-1af8-4ca2-a7e2-54dbfd77502c" providerId="ADAL" clId="{DE56D6A1-5ABA-4813-BE34-CC614342D400}" dt="2021-04-25T07:17:15.022" v="9730"/>
          <ac:inkMkLst>
            <pc:docMk/>
            <pc:sldMk cId="787661877" sldId="307"/>
            <ac:inkMk id="128" creationId="{DDD0F235-95F5-4E07-8B3D-3DCD94216F11}"/>
          </ac:inkMkLst>
        </pc:inkChg>
        <pc:inkChg chg="mod">
          <ac:chgData name="Marcus Rabe" userId="6b10fd8c-1af8-4ca2-a7e2-54dbfd77502c" providerId="ADAL" clId="{DE56D6A1-5ABA-4813-BE34-CC614342D400}" dt="2021-04-25T07:17:15.022" v="9730"/>
          <ac:inkMkLst>
            <pc:docMk/>
            <pc:sldMk cId="787661877" sldId="307"/>
            <ac:inkMk id="129" creationId="{27A1D156-F609-4AF1-9AA3-2D9DFB91A1C6}"/>
          </ac:inkMkLst>
        </pc:inkChg>
      </pc:sldChg>
      <pc:sldChg chg="modSp mod">
        <pc:chgData name="Marcus Rabe" userId="6b10fd8c-1af8-4ca2-a7e2-54dbfd77502c" providerId="ADAL" clId="{DE56D6A1-5ABA-4813-BE34-CC614342D400}" dt="2021-04-22T07:26:29.666" v="5562" actId="790"/>
        <pc:sldMkLst>
          <pc:docMk/>
          <pc:sldMk cId="2134420073" sldId="308"/>
        </pc:sldMkLst>
        <pc:spChg chg="mod">
          <ac:chgData name="Marcus Rabe" userId="6b10fd8c-1af8-4ca2-a7e2-54dbfd77502c" providerId="ADAL" clId="{DE56D6A1-5ABA-4813-BE34-CC614342D400}" dt="2021-04-22T07:26:29.211" v="5489" actId="790"/>
          <ac:spMkLst>
            <pc:docMk/>
            <pc:sldMk cId="2134420073" sldId="308"/>
            <ac:spMk id="2" creationId="{C8352A18-0815-483F-B4B8-83D65A49541E}"/>
          </ac:spMkLst>
        </pc:spChg>
        <pc:spChg chg="mod">
          <ac:chgData name="Marcus Rabe" userId="6b10fd8c-1af8-4ca2-a7e2-54dbfd77502c" providerId="ADAL" clId="{DE56D6A1-5ABA-4813-BE34-CC614342D400}" dt="2021-04-22T07:26:29.214" v="5490" actId="790"/>
          <ac:spMkLst>
            <pc:docMk/>
            <pc:sldMk cId="2134420073" sldId="308"/>
            <ac:spMk id="4" creationId="{D27A6874-50B6-4B12-8801-9D0FF823EE51}"/>
          </ac:spMkLst>
        </pc:spChg>
        <pc:spChg chg="mod">
          <ac:chgData name="Marcus Rabe" userId="6b10fd8c-1af8-4ca2-a7e2-54dbfd77502c" providerId="ADAL" clId="{DE56D6A1-5ABA-4813-BE34-CC614342D400}" dt="2021-04-22T07:26:29.219" v="5491" actId="790"/>
          <ac:spMkLst>
            <pc:docMk/>
            <pc:sldMk cId="2134420073" sldId="308"/>
            <ac:spMk id="5" creationId="{2F6B3112-D75E-48B2-A9B9-DD337D7DCF25}"/>
          </ac:spMkLst>
        </pc:spChg>
        <pc:spChg chg="mod">
          <ac:chgData name="Marcus Rabe" userId="6b10fd8c-1af8-4ca2-a7e2-54dbfd77502c" providerId="ADAL" clId="{DE56D6A1-5ABA-4813-BE34-CC614342D400}" dt="2021-04-22T07:26:29.231" v="5494" actId="790"/>
          <ac:spMkLst>
            <pc:docMk/>
            <pc:sldMk cId="2134420073" sldId="308"/>
            <ac:spMk id="10" creationId="{FCDF12A5-F8AC-4C29-808B-71F7B1C49B86}"/>
          </ac:spMkLst>
        </pc:spChg>
        <pc:spChg chg="mod">
          <ac:chgData name="Marcus Rabe" userId="6b10fd8c-1af8-4ca2-a7e2-54dbfd77502c" providerId="ADAL" clId="{DE56D6A1-5ABA-4813-BE34-CC614342D400}" dt="2021-04-22T07:26:29.222" v="5492" actId="790"/>
          <ac:spMkLst>
            <pc:docMk/>
            <pc:sldMk cId="2134420073" sldId="308"/>
            <ac:spMk id="12" creationId="{10571E12-21E5-4BDF-8F3A-6931C6E1AAC8}"/>
          </ac:spMkLst>
        </pc:spChg>
        <pc:spChg chg="mod">
          <ac:chgData name="Marcus Rabe" userId="6b10fd8c-1af8-4ca2-a7e2-54dbfd77502c" providerId="ADAL" clId="{DE56D6A1-5ABA-4813-BE34-CC614342D400}" dt="2021-04-22T07:26:29.236" v="5495" actId="790"/>
          <ac:spMkLst>
            <pc:docMk/>
            <pc:sldMk cId="2134420073" sldId="308"/>
            <ac:spMk id="19" creationId="{B69958D4-820F-45A9-8563-FA0304A1838C}"/>
          </ac:spMkLst>
        </pc:spChg>
        <pc:spChg chg="mod">
          <ac:chgData name="Marcus Rabe" userId="6b10fd8c-1af8-4ca2-a7e2-54dbfd77502c" providerId="ADAL" clId="{DE56D6A1-5ABA-4813-BE34-CC614342D400}" dt="2021-04-22T07:26:29.227" v="5493"/>
          <ac:spMkLst>
            <pc:docMk/>
            <pc:sldMk cId="2134420073" sldId="308"/>
            <ac:spMk id="21" creationId="{23865160-0D54-4402-9C6A-2B429BEDF6F5}"/>
          </ac:spMkLst>
        </pc:spChg>
        <pc:spChg chg="mod">
          <ac:chgData name="Marcus Rabe" userId="6b10fd8c-1af8-4ca2-a7e2-54dbfd77502c" providerId="ADAL" clId="{DE56D6A1-5ABA-4813-BE34-CC614342D400}" dt="2021-04-22T07:26:29.239" v="5496" actId="790"/>
          <ac:spMkLst>
            <pc:docMk/>
            <pc:sldMk cId="2134420073" sldId="308"/>
            <ac:spMk id="74" creationId="{36E39B11-9C2E-4966-8DBC-0DA04BDA86ED}"/>
          </ac:spMkLst>
        </pc:spChg>
        <pc:spChg chg="mod">
          <ac:chgData name="Marcus Rabe" userId="6b10fd8c-1af8-4ca2-a7e2-54dbfd77502c" providerId="ADAL" clId="{DE56D6A1-5ABA-4813-BE34-CC614342D400}" dt="2021-04-22T07:26:29.241" v="5497"/>
          <ac:spMkLst>
            <pc:docMk/>
            <pc:sldMk cId="2134420073" sldId="308"/>
            <ac:spMk id="84" creationId="{CCB2685F-6109-47CD-86E6-ABE6060F751A}"/>
          </ac:spMkLst>
        </pc:spChg>
        <pc:spChg chg="mod">
          <ac:chgData name="Marcus Rabe" userId="6b10fd8c-1af8-4ca2-a7e2-54dbfd77502c" providerId="ADAL" clId="{DE56D6A1-5ABA-4813-BE34-CC614342D400}" dt="2021-04-22T07:26:29.244" v="5498"/>
          <ac:spMkLst>
            <pc:docMk/>
            <pc:sldMk cId="2134420073" sldId="308"/>
            <ac:spMk id="85" creationId="{D90DBB38-0C74-4738-AE93-3A89049849A2}"/>
          </ac:spMkLst>
        </pc:spChg>
        <pc:spChg chg="mod">
          <ac:chgData name="Marcus Rabe" userId="6b10fd8c-1af8-4ca2-a7e2-54dbfd77502c" providerId="ADAL" clId="{DE56D6A1-5ABA-4813-BE34-CC614342D400}" dt="2021-04-22T07:26:29.247" v="5499" actId="790"/>
          <ac:spMkLst>
            <pc:docMk/>
            <pc:sldMk cId="2134420073" sldId="308"/>
            <ac:spMk id="94" creationId="{F5B40030-AAB7-4D4D-8274-BC356468964E}"/>
          </ac:spMkLst>
        </pc:spChg>
        <pc:spChg chg="mod">
          <ac:chgData name="Marcus Rabe" userId="6b10fd8c-1af8-4ca2-a7e2-54dbfd77502c" providerId="ADAL" clId="{DE56D6A1-5ABA-4813-BE34-CC614342D400}" dt="2021-04-22T07:26:29.257" v="5500"/>
          <ac:spMkLst>
            <pc:docMk/>
            <pc:sldMk cId="2134420073" sldId="308"/>
            <ac:spMk id="104" creationId="{6C7180CA-EAD6-4B4A-9C68-3D1E77C22202}"/>
          </ac:spMkLst>
        </pc:spChg>
        <pc:spChg chg="mod">
          <ac:chgData name="Marcus Rabe" userId="6b10fd8c-1af8-4ca2-a7e2-54dbfd77502c" providerId="ADAL" clId="{DE56D6A1-5ABA-4813-BE34-CC614342D400}" dt="2021-04-22T07:26:29.276" v="5501"/>
          <ac:spMkLst>
            <pc:docMk/>
            <pc:sldMk cId="2134420073" sldId="308"/>
            <ac:spMk id="105" creationId="{4945E43A-F367-4B44-8C32-0C2074151545}"/>
          </ac:spMkLst>
        </pc:spChg>
        <pc:spChg chg="mod">
          <ac:chgData name="Marcus Rabe" userId="6b10fd8c-1af8-4ca2-a7e2-54dbfd77502c" providerId="ADAL" clId="{DE56D6A1-5ABA-4813-BE34-CC614342D400}" dt="2021-04-22T07:26:29.650" v="5560" actId="790"/>
          <ac:spMkLst>
            <pc:docMk/>
            <pc:sldMk cId="2134420073" sldId="308"/>
            <ac:spMk id="109" creationId="{01676EA3-EF36-4511-A05E-FC823DDC51C7}"/>
          </ac:spMkLst>
        </pc:spChg>
        <pc:spChg chg="mod">
          <ac:chgData name="Marcus Rabe" userId="6b10fd8c-1af8-4ca2-a7e2-54dbfd77502c" providerId="ADAL" clId="{DE56D6A1-5ABA-4813-BE34-CC614342D400}" dt="2021-04-22T07:26:29.654" v="5561" actId="790"/>
          <ac:spMkLst>
            <pc:docMk/>
            <pc:sldMk cId="2134420073" sldId="308"/>
            <ac:spMk id="110" creationId="{0EABE365-9E4E-4D33-AB74-A8FBC49FB734}"/>
          </ac:spMkLst>
        </pc:spChg>
        <pc:spChg chg="mod">
          <ac:chgData name="Marcus Rabe" userId="6b10fd8c-1af8-4ca2-a7e2-54dbfd77502c" providerId="ADAL" clId="{DE56D6A1-5ABA-4813-BE34-CC614342D400}" dt="2021-04-22T07:26:29.666" v="5562" actId="790"/>
          <ac:spMkLst>
            <pc:docMk/>
            <pc:sldMk cId="2134420073" sldId="308"/>
            <ac:spMk id="111" creationId="{94EF2945-1E9F-44CE-8976-4637D5F5374B}"/>
          </ac:spMkLst>
        </pc:spChg>
        <pc:spChg chg="mod">
          <ac:chgData name="Marcus Rabe" userId="6b10fd8c-1af8-4ca2-a7e2-54dbfd77502c" providerId="ADAL" clId="{DE56D6A1-5ABA-4813-BE34-CC614342D400}" dt="2021-04-22T07:26:29.286" v="5502"/>
          <ac:spMkLst>
            <pc:docMk/>
            <pc:sldMk cId="2134420073" sldId="308"/>
            <ac:spMk id="114" creationId="{1D52996F-111D-4BD4-8A90-E9F0AEE0D295}"/>
          </ac:spMkLst>
        </pc:spChg>
        <pc:spChg chg="mod">
          <ac:chgData name="Marcus Rabe" userId="6b10fd8c-1af8-4ca2-a7e2-54dbfd77502c" providerId="ADAL" clId="{DE56D6A1-5ABA-4813-BE34-CC614342D400}" dt="2021-04-22T07:26:29.295" v="5503"/>
          <ac:spMkLst>
            <pc:docMk/>
            <pc:sldMk cId="2134420073" sldId="308"/>
            <ac:spMk id="115" creationId="{4E3E63A4-DC3F-4D57-9199-2CE4CA696AD8}"/>
          </ac:spMkLst>
        </pc:spChg>
        <pc:spChg chg="mod">
          <ac:chgData name="Marcus Rabe" userId="6b10fd8c-1af8-4ca2-a7e2-54dbfd77502c" providerId="ADAL" clId="{DE56D6A1-5ABA-4813-BE34-CC614342D400}" dt="2021-04-22T07:26:29.303" v="5504" actId="790"/>
          <ac:spMkLst>
            <pc:docMk/>
            <pc:sldMk cId="2134420073" sldId="308"/>
            <ac:spMk id="124" creationId="{681EF93F-D99E-4E30-8311-188E61056340}"/>
          </ac:spMkLst>
        </pc:spChg>
        <pc:spChg chg="mod">
          <ac:chgData name="Marcus Rabe" userId="6b10fd8c-1af8-4ca2-a7e2-54dbfd77502c" providerId="ADAL" clId="{DE56D6A1-5ABA-4813-BE34-CC614342D400}" dt="2021-04-22T07:26:29.307" v="5505"/>
          <ac:spMkLst>
            <pc:docMk/>
            <pc:sldMk cId="2134420073" sldId="308"/>
            <ac:spMk id="157" creationId="{755490BD-E9C2-42E9-80A4-E8E15E16ABDA}"/>
          </ac:spMkLst>
        </pc:spChg>
        <pc:spChg chg="mod">
          <ac:chgData name="Marcus Rabe" userId="6b10fd8c-1af8-4ca2-a7e2-54dbfd77502c" providerId="ADAL" clId="{DE56D6A1-5ABA-4813-BE34-CC614342D400}" dt="2021-04-22T07:26:29.309" v="5506"/>
          <ac:spMkLst>
            <pc:docMk/>
            <pc:sldMk cId="2134420073" sldId="308"/>
            <ac:spMk id="158" creationId="{B7BAFF44-6E47-4884-B956-019302EFF482}"/>
          </ac:spMkLst>
        </pc:spChg>
        <pc:spChg chg="mod">
          <ac:chgData name="Marcus Rabe" userId="6b10fd8c-1af8-4ca2-a7e2-54dbfd77502c" providerId="ADAL" clId="{DE56D6A1-5ABA-4813-BE34-CC614342D400}" dt="2021-04-22T07:26:29.315" v="5507" actId="790"/>
          <ac:spMkLst>
            <pc:docMk/>
            <pc:sldMk cId="2134420073" sldId="308"/>
            <ac:spMk id="160" creationId="{AF44B730-23B8-4D0F-8EF1-D54C3B6880D1}"/>
          </ac:spMkLst>
        </pc:spChg>
        <pc:spChg chg="mod">
          <ac:chgData name="Marcus Rabe" userId="6b10fd8c-1af8-4ca2-a7e2-54dbfd77502c" providerId="ADAL" clId="{DE56D6A1-5ABA-4813-BE34-CC614342D400}" dt="2021-04-22T07:26:29.319" v="5508" actId="790"/>
          <ac:spMkLst>
            <pc:docMk/>
            <pc:sldMk cId="2134420073" sldId="308"/>
            <ac:spMk id="161" creationId="{BBD5E1D9-795E-45AC-B6E6-0D2CFB010445}"/>
          </ac:spMkLst>
        </pc:spChg>
        <pc:spChg chg="mod">
          <ac:chgData name="Marcus Rabe" userId="6b10fd8c-1af8-4ca2-a7e2-54dbfd77502c" providerId="ADAL" clId="{DE56D6A1-5ABA-4813-BE34-CC614342D400}" dt="2021-04-22T07:26:29.323" v="5509" actId="790"/>
          <ac:spMkLst>
            <pc:docMk/>
            <pc:sldMk cId="2134420073" sldId="308"/>
            <ac:spMk id="162" creationId="{B70735E7-637F-4934-B9E8-80D288B796F8}"/>
          </ac:spMkLst>
        </pc:spChg>
        <pc:spChg chg="mod">
          <ac:chgData name="Marcus Rabe" userId="6b10fd8c-1af8-4ca2-a7e2-54dbfd77502c" providerId="ADAL" clId="{DE56D6A1-5ABA-4813-BE34-CC614342D400}" dt="2021-04-22T07:26:29.326" v="5510"/>
          <ac:spMkLst>
            <pc:docMk/>
            <pc:sldMk cId="2134420073" sldId="308"/>
            <ac:spMk id="164" creationId="{0AA28700-7E79-40B3-B00E-36FBA50E5FDD}"/>
          </ac:spMkLst>
        </pc:spChg>
        <pc:spChg chg="mod">
          <ac:chgData name="Marcus Rabe" userId="6b10fd8c-1af8-4ca2-a7e2-54dbfd77502c" providerId="ADAL" clId="{DE56D6A1-5ABA-4813-BE34-CC614342D400}" dt="2021-04-22T07:26:29.332" v="5511"/>
          <ac:spMkLst>
            <pc:docMk/>
            <pc:sldMk cId="2134420073" sldId="308"/>
            <ac:spMk id="165" creationId="{FF98AEEB-A6C0-4367-B172-D0AA6C2FD752}"/>
          </ac:spMkLst>
        </pc:spChg>
        <pc:spChg chg="mod">
          <ac:chgData name="Marcus Rabe" userId="6b10fd8c-1af8-4ca2-a7e2-54dbfd77502c" providerId="ADAL" clId="{DE56D6A1-5ABA-4813-BE34-CC614342D400}" dt="2021-04-22T07:26:29.335" v="5512" actId="790"/>
          <ac:spMkLst>
            <pc:docMk/>
            <pc:sldMk cId="2134420073" sldId="308"/>
            <ac:spMk id="166" creationId="{5F8EFF95-DE28-4A7F-97EB-2827E17B186A}"/>
          </ac:spMkLst>
        </pc:spChg>
        <pc:spChg chg="mod">
          <ac:chgData name="Marcus Rabe" userId="6b10fd8c-1af8-4ca2-a7e2-54dbfd77502c" providerId="ADAL" clId="{DE56D6A1-5ABA-4813-BE34-CC614342D400}" dt="2021-04-22T07:26:29.338" v="5513"/>
          <ac:spMkLst>
            <pc:docMk/>
            <pc:sldMk cId="2134420073" sldId="308"/>
            <ac:spMk id="168" creationId="{263E4EB2-6A66-4B17-A000-588D46FFD27A}"/>
          </ac:spMkLst>
        </pc:spChg>
        <pc:spChg chg="mod">
          <ac:chgData name="Marcus Rabe" userId="6b10fd8c-1af8-4ca2-a7e2-54dbfd77502c" providerId="ADAL" clId="{DE56D6A1-5ABA-4813-BE34-CC614342D400}" dt="2021-04-22T07:26:29.341" v="5514"/>
          <ac:spMkLst>
            <pc:docMk/>
            <pc:sldMk cId="2134420073" sldId="308"/>
            <ac:spMk id="169" creationId="{48763F61-CC18-4C24-A5B0-4838E7D2BB9A}"/>
          </ac:spMkLst>
        </pc:spChg>
        <pc:spChg chg="mod">
          <ac:chgData name="Marcus Rabe" userId="6b10fd8c-1af8-4ca2-a7e2-54dbfd77502c" providerId="ADAL" clId="{DE56D6A1-5ABA-4813-BE34-CC614342D400}" dt="2021-04-22T07:26:29.345" v="5515"/>
          <ac:spMkLst>
            <pc:docMk/>
            <pc:sldMk cId="2134420073" sldId="308"/>
            <ac:spMk id="171" creationId="{733517D6-EE39-4059-B04E-ECEA0AD1DDD6}"/>
          </ac:spMkLst>
        </pc:spChg>
        <pc:spChg chg="mod">
          <ac:chgData name="Marcus Rabe" userId="6b10fd8c-1af8-4ca2-a7e2-54dbfd77502c" providerId="ADAL" clId="{DE56D6A1-5ABA-4813-BE34-CC614342D400}" dt="2021-04-22T07:26:29.349" v="5516"/>
          <ac:spMkLst>
            <pc:docMk/>
            <pc:sldMk cId="2134420073" sldId="308"/>
            <ac:spMk id="172" creationId="{988AC266-4CB8-4144-9532-B2AD12380CFF}"/>
          </ac:spMkLst>
        </pc:spChg>
        <pc:spChg chg="mod">
          <ac:chgData name="Marcus Rabe" userId="6b10fd8c-1af8-4ca2-a7e2-54dbfd77502c" providerId="ADAL" clId="{DE56D6A1-5ABA-4813-BE34-CC614342D400}" dt="2021-04-22T07:26:29.352" v="5517" actId="790"/>
          <ac:spMkLst>
            <pc:docMk/>
            <pc:sldMk cId="2134420073" sldId="308"/>
            <ac:spMk id="173" creationId="{F5AFF59C-F6B2-438A-8E0B-E652792973D0}"/>
          </ac:spMkLst>
        </pc:spChg>
        <pc:spChg chg="mod">
          <ac:chgData name="Marcus Rabe" userId="6b10fd8c-1af8-4ca2-a7e2-54dbfd77502c" providerId="ADAL" clId="{DE56D6A1-5ABA-4813-BE34-CC614342D400}" dt="2021-04-22T07:26:29.355" v="5518"/>
          <ac:spMkLst>
            <pc:docMk/>
            <pc:sldMk cId="2134420073" sldId="308"/>
            <ac:spMk id="175" creationId="{E39F71DE-4295-438D-A15B-E89659BED7D5}"/>
          </ac:spMkLst>
        </pc:spChg>
        <pc:spChg chg="mod">
          <ac:chgData name="Marcus Rabe" userId="6b10fd8c-1af8-4ca2-a7e2-54dbfd77502c" providerId="ADAL" clId="{DE56D6A1-5ABA-4813-BE34-CC614342D400}" dt="2021-04-22T07:26:29.358" v="5519"/>
          <ac:spMkLst>
            <pc:docMk/>
            <pc:sldMk cId="2134420073" sldId="308"/>
            <ac:spMk id="176" creationId="{07CA56AA-3F67-4550-8E43-3FED9389EAFC}"/>
          </ac:spMkLst>
        </pc:spChg>
        <pc:spChg chg="mod">
          <ac:chgData name="Marcus Rabe" userId="6b10fd8c-1af8-4ca2-a7e2-54dbfd77502c" providerId="ADAL" clId="{DE56D6A1-5ABA-4813-BE34-CC614342D400}" dt="2021-04-22T07:26:29.364" v="5520"/>
          <ac:spMkLst>
            <pc:docMk/>
            <pc:sldMk cId="2134420073" sldId="308"/>
            <ac:spMk id="184" creationId="{97E4C659-54C8-4228-B705-76A8EDB74C0E}"/>
          </ac:spMkLst>
        </pc:spChg>
        <pc:spChg chg="mod">
          <ac:chgData name="Marcus Rabe" userId="6b10fd8c-1af8-4ca2-a7e2-54dbfd77502c" providerId="ADAL" clId="{DE56D6A1-5ABA-4813-BE34-CC614342D400}" dt="2021-04-22T07:26:29.370" v="5521"/>
          <ac:spMkLst>
            <pc:docMk/>
            <pc:sldMk cId="2134420073" sldId="308"/>
            <ac:spMk id="185" creationId="{51F22F7C-30B9-4447-8074-46171D9D7407}"/>
          </ac:spMkLst>
        </pc:spChg>
        <pc:spChg chg="mod">
          <ac:chgData name="Marcus Rabe" userId="6b10fd8c-1af8-4ca2-a7e2-54dbfd77502c" providerId="ADAL" clId="{DE56D6A1-5ABA-4813-BE34-CC614342D400}" dt="2021-04-22T07:26:29.376" v="5522"/>
          <ac:spMkLst>
            <pc:docMk/>
            <pc:sldMk cId="2134420073" sldId="308"/>
            <ac:spMk id="186" creationId="{8C1898D9-4418-48D5-B253-F001B55FCC2B}"/>
          </ac:spMkLst>
        </pc:spChg>
        <pc:spChg chg="mod">
          <ac:chgData name="Marcus Rabe" userId="6b10fd8c-1af8-4ca2-a7e2-54dbfd77502c" providerId="ADAL" clId="{DE56D6A1-5ABA-4813-BE34-CC614342D400}" dt="2021-04-22T07:26:29.383" v="5523"/>
          <ac:spMkLst>
            <pc:docMk/>
            <pc:sldMk cId="2134420073" sldId="308"/>
            <ac:spMk id="187" creationId="{F4A9E888-232B-41ED-9F51-1EF7440F0F9B}"/>
          </ac:spMkLst>
        </pc:spChg>
        <pc:spChg chg="mod">
          <ac:chgData name="Marcus Rabe" userId="6b10fd8c-1af8-4ca2-a7e2-54dbfd77502c" providerId="ADAL" clId="{DE56D6A1-5ABA-4813-BE34-CC614342D400}" dt="2021-04-22T07:26:29.390" v="5524"/>
          <ac:spMkLst>
            <pc:docMk/>
            <pc:sldMk cId="2134420073" sldId="308"/>
            <ac:spMk id="188" creationId="{37BE6DE8-B99D-444E-829B-4CDEEAECE343}"/>
          </ac:spMkLst>
        </pc:spChg>
        <pc:spChg chg="mod">
          <ac:chgData name="Marcus Rabe" userId="6b10fd8c-1af8-4ca2-a7e2-54dbfd77502c" providerId="ADAL" clId="{DE56D6A1-5ABA-4813-BE34-CC614342D400}" dt="2021-04-22T07:26:29.397" v="5525"/>
          <ac:spMkLst>
            <pc:docMk/>
            <pc:sldMk cId="2134420073" sldId="308"/>
            <ac:spMk id="189" creationId="{B3A32B36-E872-43D4-B85D-CB05987F21A7}"/>
          </ac:spMkLst>
        </pc:spChg>
        <pc:spChg chg="mod">
          <ac:chgData name="Marcus Rabe" userId="6b10fd8c-1af8-4ca2-a7e2-54dbfd77502c" providerId="ADAL" clId="{DE56D6A1-5ABA-4813-BE34-CC614342D400}" dt="2021-04-22T07:26:29.404" v="5526"/>
          <ac:spMkLst>
            <pc:docMk/>
            <pc:sldMk cId="2134420073" sldId="308"/>
            <ac:spMk id="190" creationId="{92A61130-E971-4873-9FA5-B7C1127087AF}"/>
          </ac:spMkLst>
        </pc:spChg>
        <pc:spChg chg="mod">
          <ac:chgData name="Marcus Rabe" userId="6b10fd8c-1af8-4ca2-a7e2-54dbfd77502c" providerId="ADAL" clId="{DE56D6A1-5ABA-4813-BE34-CC614342D400}" dt="2021-04-22T07:26:29.414" v="5527"/>
          <ac:spMkLst>
            <pc:docMk/>
            <pc:sldMk cId="2134420073" sldId="308"/>
            <ac:spMk id="191" creationId="{419E10EF-4EA3-4FA1-B4A5-71778D341E9A}"/>
          </ac:spMkLst>
        </pc:spChg>
        <pc:spChg chg="mod">
          <ac:chgData name="Marcus Rabe" userId="6b10fd8c-1af8-4ca2-a7e2-54dbfd77502c" providerId="ADAL" clId="{DE56D6A1-5ABA-4813-BE34-CC614342D400}" dt="2021-04-22T07:26:29.421" v="5528"/>
          <ac:spMkLst>
            <pc:docMk/>
            <pc:sldMk cId="2134420073" sldId="308"/>
            <ac:spMk id="192" creationId="{EF1E10A0-46DA-4999-BDB2-9C778D74F86B}"/>
          </ac:spMkLst>
        </pc:spChg>
        <pc:spChg chg="mod">
          <ac:chgData name="Marcus Rabe" userId="6b10fd8c-1af8-4ca2-a7e2-54dbfd77502c" providerId="ADAL" clId="{DE56D6A1-5ABA-4813-BE34-CC614342D400}" dt="2021-04-22T07:26:29.429" v="5529"/>
          <ac:spMkLst>
            <pc:docMk/>
            <pc:sldMk cId="2134420073" sldId="308"/>
            <ac:spMk id="194" creationId="{D3772E3F-3C50-46B2-8254-E60A2BD133BD}"/>
          </ac:spMkLst>
        </pc:spChg>
        <pc:spChg chg="mod">
          <ac:chgData name="Marcus Rabe" userId="6b10fd8c-1af8-4ca2-a7e2-54dbfd77502c" providerId="ADAL" clId="{DE56D6A1-5ABA-4813-BE34-CC614342D400}" dt="2021-04-22T07:26:29.435" v="5530"/>
          <ac:spMkLst>
            <pc:docMk/>
            <pc:sldMk cId="2134420073" sldId="308"/>
            <ac:spMk id="195" creationId="{054B33E5-43C0-4345-AEFC-F8F21B1B7FCD}"/>
          </ac:spMkLst>
        </pc:spChg>
        <pc:spChg chg="mod">
          <ac:chgData name="Marcus Rabe" userId="6b10fd8c-1af8-4ca2-a7e2-54dbfd77502c" providerId="ADAL" clId="{DE56D6A1-5ABA-4813-BE34-CC614342D400}" dt="2021-04-22T07:26:29.445" v="5531"/>
          <ac:spMkLst>
            <pc:docMk/>
            <pc:sldMk cId="2134420073" sldId="308"/>
            <ac:spMk id="196" creationId="{9EBE5E9B-34B7-42D8-9856-5A48A99291EB}"/>
          </ac:spMkLst>
        </pc:spChg>
        <pc:spChg chg="mod">
          <ac:chgData name="Marcus Rabe" userId="6b10fd8c-1af8-4ca2-a7e2-54dbfd77502c" providerId="ADAL" clId="{DE56D6A1-5ABA-4813-BE34-CC614342D400}" dt="2021-04-22T07:26:29.452" v="5532"/>
          <ac:spMkLst>
            <pc:docMk/>
            <pc:sldMk cId="2134420073" sldId="308"/>
            <ac:spMk id="197" creationId="{3EB47EE5-7ADA-4EEF-B5C8-ED622E545DC4}"/>
          </ac:spMkLst>
        </pc:spChg>
        <pc:spChg chg="mod">
          <ac:chgData name="Marcus Rabe" userId="6b10fd8c-1af8-4ca2-a7e2-54dbfd77502c" providerId="ADAL" clId="{DE56D6A1-5ABA-4813-BE34-CC614342D400}" dt="2021-04-22T07:26:29.463" v="5533"/>
          <ac:spMkLst>
            <pc:docMk/>
            <pc:sldMk cId="2134420073" sldId="308"/>
            <ac:spMk id="198" creationId="{76049233-482C-474A-B967-1C5F11712520}"/>
          </ac:spMkLst>
        </pc:spChg>
        <pc:spChg chg="mod">
          <ac:chgData name="Marcus Rabe" userId="6b10fd8c-1af8-4ca2-a7e2-54dbfd77502c" providerId="ADAL" clId="{DE56D6A1-5ABA-4813-BE34-CC614342D400}" dt="2021-04-22T07:26:29.470" v="5534"/>
          <ac:spMkLst>
            <pc:docMk/>
            <pc:sldMk cId="2134420073" sldId="308"/>
            <ac:spMk id="199" creationId="{A58785A6-60BF-4502-8A54-935940EDA5A0}"/>
          </ac:spMkLst>
        </pc:spChg>
        <pc:spChg chg="mod">
          <ac:chgData name="Marcus Rabe" userId="6b10fd8c-1af8-4ca2-a7e2-54dbfd77502c" providerId="ADAL" clId="{DE56D6A1-5ABA-4813-BE34-CC614342D400}" dt="2021-04-22T07:26:29.478" v="5535"/>
          <ac:spMkLst>
            <pc:docMk/>
            <pc:sldMk cId="2134420073" sldId="308"/>
            <ac:spMk id="225" creationId="{CF6032AE-31EA-4445-9F2B-6AB2BCC86692}"/>
          </ac:spMkLst>
        </pc:spChg>
        <pc:spChg chg="mod">
          <ac:chgData name="Marcus Rabe" userId="6b10fd8c-1af8-4ca2-a7e2-54dbfd77502c" providerId="ADAL" clId="{DE56D6A1-5ABA-4813-BE34-CC614342D400}" dt="2021-04-22T07:26:29.484" v="5536"/>
          <ac:spMkLst>
            <pc:docMk/>
            <pc:sldMk cId="2134420073" sldId="308"/>
            <ac:spMk id="226" creationId="{CB629E80-7D67-42AD-8028-92D3119358D2}"/>
          </ac:spMkLst>
        </pc:spChg>
        <pc:spChg chg="mod">
          <ac:chgData name="Marcus Rabe" userId="6b10fd8c-1af8-4ca2-a7e2-54dbfd77502c" providerId="ADAL" clId="{DE56D6A1-5ABA-4813-BE34-CC614342D400}" dt="2021-04-22T07:26:29.491" v="5537"/>
          <ac:spMkLst>
            <pc:docMk/>
            <pc:sldMk cId="2134420073" sldId="308"/>
            <ac:spMk id="227" creationId="{E8A7E261-447E-4D80-9D3B-4F74FF3392D4}"/>
          </ac:spMkLst>
        </pc:spChg>
        <pc:spChg chg="mod">
          <ac:chgData name="Marcus Rabe" userId="6b10fd8c-1af8-4ca2-a7e2-54dbfd77502c" providerId="ADAL" clId="{DE56D6A1-5ABA-4813-BE34-CC614342D400}" dt="2021-04-22T07:26:29.497" v="5538"/>
          <ac:spMkLst>
            <pc:docMk/>
            <pc:sldMk cId="2134420073" sldId="308"/>
            <ac:spMk id="228" creationId="{EA82A625-291E-4B25-A640-8480EE309238}"/>
          </ac:spMkLst>
        </pc:spChg>
        <pc:spChg chg="mod">
          <ac:chgData name="Marcus Rabe" userId="6b10fd8c-1af8-4ca2-a7e2-54dbfd77502c" providerId="ADAL" clId="{DE56D6A1-5ABA-4813-BE34-CC614342D400}" dt="2021-04-22T07:26:29.508" v="5539"/>
          <ac:spMkLst>
            <pc:docMk/>
            <pc:sldMk cId="2134420073" sldId="308"/>
            <ac:spMk id="229" creationId="{A7FBAA56-8B58-4F72-AD66-C0C7664A06EA}"/>
          </ac:spMkLst>
        </pc:spChg>
        <pc:spChg chg="mod">
          <ac:chgData name="Marcus Rabe" userId="6b10fd8c-1af8-4ca2-a7e2-54dbfd77502c" providerId="ADAL" clId="{DE56D6A1-5ABA-4813-BE34-CC614342D400}" dt="2021-04-22T07:26:29.515" v="5540"/>
          <ac:spMkLst>
            <pc:docMk/>
            <pc:sldMk cId="2134420073" sldId="308"/>
            <ac:spMk id="230" creationId="{27E6E025-B3C1-49DC-A039-28193FA497F3}"/>
          </ac:spMkLst>
        </pc:spChg>
        <pc:spChg chg="mod">
          <ac:chgData name="Marcus Rabe" userId="6b10fd8c-1af8-4ca2-a7e2-54dbfd77502c" providerId="ADAL" clId="{DE56D6A1-5ABA-4813-BE34-CC614342D400}" dt="2021-04-22T07:26:29.527" v="5541"/>
          <ac:spMkLst>
            <pc:docMk/>
            <pc:sldMk cId="2134420073" sldId="308"/>
            <ac:spMk id="231" creationId="{767B2D99-37A8-45A7-A2B5-4DAADFEC0289}"/>
          </ac:spMkLst>
        </pc:spChg>
        <pc:spChg chg="mod">
          <ac:chgData name="Marcus Rabe" userId="6b10fd8c-1af8-4ca2-a7e2-54dbfd77502c" providerId="ADAL" clId="{DE56D6A1-5ABA-4813-BE34-CC614342D400}" dt="2021-04-22T07:26:29.532" v="5542"/>
          <ac:spMkLst>
            <pc:docMk/>
            <pc:sldMk cId="2134420073" sldId="308"/>
            <ac:spMk id="232" creationId="{0D4D074F-5708-472C-9AD7-A0088A2B3091}"/>
          </ac:spMkLst>
        </pc:spChg>
        <pc:spChg chg="mod">
          <ac:chgData name="Marcus Rabe" userId="6b10fd8c-1af8-4ca2-a7e2-54dbfd77502c" providerId="ADAL" clId="{DE56D6A1-5ABA-4813-BE34-CC614342D400}" dt="2021-04-22T07:26:29.540" v="5543"/>
          <ac:spMkLst>
            <pc:docMk/>
            <pc:sldMk cId="2134420073" sldId="308"/>
            <ac:spMk id="233" creationId="{9B2B19A2-D2BC-4F3A-ADCB-881EB92E4B55}"/>
          </ac:spMkLst>
        </pc:spChg>
        <pc:spChg chg="mod">
          <ac:chgData name="Marcus Rabe" userId="6b10fd8c-1af8-4ca2-a7e2-54dbfd77502c" providerId="ADAL" clId="{DE56D6A1-5ABA-4813-BE34-CC614342D400}" dt="2021-04-22T07:26:29.547" v="5544"/>
          <ac:spMkLst>
            <pc:docMk/>
            <pc:sldMk cId="2134420073" sldId="308"/>
            <ac:spMk id="234" creationId="{B079F090-6859-4337-B113-08125D24A905}"/>
          </ac:spMkLst>
        </pc:spChg>
        <pc:spChg chg="mod">
          <ac:chgData name="Marcus Rabe" userId="6b10fd8c-1af8-4ca2-a7e2-54dbfd77502c" providerId="ADAL" clId="{DE56D6A1-5ABA-4813-BE34-CC614342D400}" dt="2021-04-22T07:26:29.552" v="5545"/>
          <ac:spMkLst>
            <pc:docMk/>
            <pc:sldMk cId="2134420073" sldId="308"/>
            <ac:spMk id="235" creationId="{DAB15032-ADB4-42C7-93B1-2B3E348D0AE0}"/>
          </ac:spMkLst>
        </pc:spChg>
        <pc:spChg chg="mod">
          <ac:chgData name="Marcus Rabe" userId="6b10fd8c-1af8-4ca2-a7e2-54dbfd77502c" providerId="ADAL" clId="{DE56D6A1-5ABA-4813-BE34-CC614342D400}" dt="2021-04-22T07:26:29.558" v="5546"/>
          <ac:spMkLst>
            <pc:docMk/>
            <pc:sldMk cId="2134420073" sldId="308"/>
            <ac:spMk id="236" creationId="{DA02A95E-253B-404D-A079-24CCB889ED09}"/>
          </ac:spMkLst>
        </pc:spChg>
        <pc:spChg chg="mod">
          <ac:chgData name="Marcus Rabe" userId="6b10fd8c-1af8-4ca2-a7e2-54dbfd77502c" providerId="ADAL" clId="{DE56D6A1-5ABA-4813-BE34-CC614342D400}" dt="2021-04-22T07:26:29.564" v="5547"/>
          <ac:spMkLst>
            <pc:docMk/>
            <pc:sldMk cId="2134420073" sldId="308"/>
            <ac:spMk id="237" creationId="{4E0F22F1-2D7C-461B-9B93-2DA20DAD6728}"/>
          </ac:spMkLst>
        </pc:spChg>
        <pc:spChg chg="mod">
          <ac:chgData name="Marcus Rabe" userId="6b10fd8c-1af8-4ca2-a7e2-54dbfd77502c" providerId="ADAL" clId="{DE56D6A1-5ABA-4813-BE34-CC614342D400}" dt="2021-04-22T07:26:29.571" v="5548"/>
          <ac:spMkLst>
            <pc:docMk/>
            <pc:sldMk cId="2134420073" sldId="308"/>
            <ac:spMk id="238" creationId="{1B3E693A-41F2-40E1-B272-091B8032830E}"/>
          </ac:spMkLst>
        </pc:spChg>
        <pc:spChg chg="mod">
          <ac:chgData name="Marcus Rabe" userId="6b10fd8c-1af8-4ca2-a7e2-54dbfd77502c" providerId="ADAL" clId="{DE56D6A1-5ABA-4813-BE34-CC614342D400}" dt="2021-04-22T07:26:29.577" v="5549"/>
          <ac:spMkLst>
            <pc:docMk/>
            <pc:sldMk cId="2134420073" sldId="308"/>
            <ac:spMk id="239" creationId="{EA6788F9-86E0-4FB5-8955-44DF37AD784D}"/>
          </ac:spMkLst>
        </pc:spChg>
        <pc:spChg chg="mod">
          <ac:chgData name="Marcus Rabe" userId="6b10fd8c-1af8-4ca2-a7e2-54dbfd77502c" providerId="ADAL" clId="{DE56D6A1-5ABA-4813-BE34-CC614342D400}" dt="2021-04-22T07:26:29.586" v="5550"/>
          <ac:spMkLst>
            <pc:docMk/>
            <pc:sldMk cId="2134420073" sldId="308"/>
            <ac:spMk id="240" creationId="{B23C6106-ED09-4340-8424-7DF8FE8480C7}"/>
          </ac:spMkLst>
        </pc:spChg>
        <pc:spChg chg="mod">
          <ac:chgData name="Marcus Rabe" userId="6b10fd8c-1af8-4ca2-a7e2-54dbfd77502c" providerId="ADAL" clId="{DE56D6A1-5ABA-4813-BE34-CC614342D400}" dt="2021-04-22T07:26:29.590" v="5551" actId="790"/>
          <ac:spMkLst>
            <pc:docMk/>
            <pc:sldMk cId="2134420073" sldId="308"/>
            <ac:spMk id="257" creationId="{60AEDD6A-6957-428D-BB27-051E53B6DB8F}"/>
          </ac:spMkLst>
        </pc:spChg>
        <pc:spChg chg="mod">
          <ac:chgData name="Marcus Rabe" userId="6b10fd8c-1af8-4ca2-a7e2-54dbfd77502c" providerId="ADAL" clId="{DE56D6A1-5ABA-4813-BE34-CC614342D400}" dt="2021-04-22T07:26:29.598" v="5552"/>
          <ac:spMkLst>
            <pc:docMk/>
            <pc:sldMk cId="2134420073" sldId="308"/>
            <ac:spMk id="258" creationId="{A82B45BC-9CE4-4BB2-8258-38EFAD70697E}"/>
          </ac:spMkLst>
        </pc:spChg>
        <pc:spChg chg="mod">
          <ac:chgData name="Marcus Rabe" userId="6b10fd8c-1af8-4ca2-a7e2-54dbfd77502c" providerId="ADAL" clId="{DE56D6A1-5ABA-4813-BE34-CC614342D400}" dt="2021-04-22T07:26:29.604" v="5553"/>
          <ac:spMkLst>
            <pc:docMk/>
            <pc:sldMk cId="2134420073" sldId="308"/>
            <ac:spMk id="259" creationId="{A2B95803-0030-4D65-BBC6-8CE236D0B4ED}"/>
          </ac:spMkLst>
        </pc:spChg>
        <pc:spChg chg="mod">
          <ac:chgData name="Marcus Rabe" userId="6b10fd8c-1af8-4ca2-a7e2-54dbfd77502c" providerId="ADAL" clId="{DE56D6A1-5ABA-4813-BE34-CC614342D400}" dt="2021-04-22T07:26:29.610" v="5554"/>
          <ac:spMkLst>
            <pc:docMk/>
            <pc:sldMk cId="2134420073" sldId="308"/>
            <ac:spMk id="260" creationId="{C4A449C6-0041-415E-9CF4-22656A1CB3C9}"/>
          </ac:spMkLst>
        </pc:spChg>
        <pc:spChg chg="mod">
          <ac:chgData name="Marcus Rabe" userId="6b10fd8c-1af8-4ca2-a7e2-54dbfd77502c" providerId="ADAL" clId="{DE56D6A1-5ABA-4813-BE34-CC614342D400}" dt="2021-04-22T07:26:29.616" v="5555"/>
          <ac:spMkLst>
            <pc:docMk/>
            <pc:sldMk cId="2134420073" sldId="308"/>
            <ac:spMk id="261" creationId="{8CE6C546-5F74-442D-A02B-E1DC8DE4F14E}"/>
          </ac:spMkLst>
        </pc:spChg>
        <pc:spChg chg="mod">
          <ac:chgData name="Marcus Rabe" userId="6b10fd8c-1af8-4ca2-a7e2-54dbfd77502c" providerId="ADAL" clId="{DE56D6A1-5ABA-4813-BE34-CC614342D400}" dt="2021-04-22T07:26:29.624" v="5556"/>
          <ac:spMkLst>
            <pc:docMk/>
            <pc:sldMk cId="2134420073" sldId="308"/>
            <ac:spMk id="262" creationId="{ACE41970-BAB6-4BAD-B1BE-DFED2A6B1CEB}"/>
          </ac:spMkLst>
        </pc:spChg>
        <pc:spChg chg="mod">
          <ac:chgData name="Marcus Rabe" userId="6b10fd8c-1af8-4ca2-a7e2-54dbfd77502c" providerId="ADAL" clId="{DE56D6A1-5ABA-4813-BE34-CC614342D400}" dt="2021-04-22T07:26:29.631" v="5557"/>
          <ac:spMkLst>
            <pc:docMk/>
            <pc:sldMk cId="2134420073" sldId="308"/>
            <ac:spMk id="263" creationId="{C63F5095-745E-4E23-9F0C-26BF487EF4EB}"/>
          </ac:spMkLst>
        </pc:spChg>
        <pc:spChg chg="mod">
          <ac:chgData name="Marcus Rabe" userId="6b10fd8c-1af8-4ca2-a7e2-54dbfd77502c" providerId="ADAL" clId="{DE56D6A1-5ABA-4813-BE34-CC614342D400}" dt="2021-04-22T07:26:29.638" v="5558"/>
          <ac:spMkLst>
            <pc:docMk/>
            <pc:sldMk cId="2134420073" sldId="308"/>
            <ac:spMk id="264" creationId="{D6333386-6760-468E-8C3C-88936B82314F}"/>
          </ac:spMkLst>
        </pc:spChg>
        <pc:spChg chg="mod">
          <ac:chgData name="Marcus Rabe" userId="6b10fd8c-1af8-4ca2-a7e2-54dbfd77502c" providerId="ADAL" clId="{DE56D6A1-5ABA-4813-BE34-CC614342D400}" dt="2021-04-22T07:26:29.646" v="5559"/>
          <ac:spMkLst>
            <pc:docMk/>
            <pc:sldMk cId="2134420073" sldId="308"/>
            <ac:spMk id="265" creationId="{F00B32D9-5566-40EE-9E5F-5303018D6705}"/>
          </ac:spMkLst>
        </pc:spChg>
      </pc:sldChg>
      <pc:sldChg chg="modSp mod">
        <pc:chgData name="Marcus Rabe" userId="6b10fd8c-1af8-4ca2-a7e2-54dbfd77502c" providerId="ADAL" clId="{DE56D6A1-5ABA-4813-BE34-CC614342D400}" dt="2021-04-22T07:26:23.077" v="4787" actId="790"/>
        <pc:sldMkLst>
          <pc:docMk/>
          <pc:sldMk cId="2049473170" sldId="310"/>
        </pc:sldMkLst>
        <pc:spChg chg="mod">
          <ac:chgData name="Marcus Rabe" userId="6b10fd8c-1af8-4ca2-a7e2-54dbfd77502c" providerId="ADAL" clId="{DE56D6A1-5ABA-4813-BE34-CC614342D400}" dt="2021-04-22T07:26:22.455" v="4745" actId="790"/>
          <ac:spMkLst>
            <pc:docMk/>
            <pc:sldMk cId="2049473170" sldId="310"/>
            <ac:spMk id="2" creationId="{91147037-5A29-4A2C-9D71-9A3DA56AEE7C}"/>
          </ac:spMkLst>
        </pc:spChg>
        <pc:spChg chg="mod">
          <ac:chgData name="Marcus Rabe" userId="6b10fd8c-1af8-4ca2-a7e2-54dbfd77502c" providerId="ADAL" clId="{DE56D6A1-5ABA-4813-BE34-CC614342D400}" dt="2021-04-22T07:26:22.468" v="4746" actId="790"/>
          <ac:spMkLst>
            <pc:docMk/>
            <pc:sldMk cId="2049473170" sldId="310"/>
            <ac:spMk id="4" creationId="{D33965D7-18E6-4C30-B9AE-3FBC377BF09D}"/>
          </ac:spMkLst>
        </pc:spChg>
        <pc:spChg chg="mod">
          <ac:chgData name="Marcus Rabe" userId="6b10fd8c-1af8-4ca2-a7e2-54dbfd77502c" providerId="ADAL" clId="{DE56D6A1-5ABA-4813-BE34-CC614342D400}" dt="2021-04-22T07:26:22.479" v="4747" actId="790"/>
          <ac:spMkLst>
            <pc:docMk/>
            <pc:sldMk cId="2049473170" sldId="310"/>
            <ac:spMk id="5" creationId="{005A4901-EDC8-4890-8DEF-B851B75A41CB}"/>
          </ac:spMkLst>
        </pc:spChg>
        <pc:spChg chg="mod">
          <ac:chgData name="Marcus Rabe" userId="6b10fd8c-1af8-4ca2-a7e2-54dbfd77502c" providerId="ADAL" clId="{DE56D6A1-5ABA-4813-BE34-CC614342D400}" dt="2021-04-22T07:26:22.506" v="4749"/>
          <ac:spMkLst>
            <pc:docMk/>
            <pc:sldMk cId="2049473170" sldId="310"/>
            <ac:spMk id="37" creationId="{A601D45D-14BC-4667-9826-2757E60C6EE3}"/>
          </ac:spMkLst>
        </pc:spChg>
        <pc:spChg chg="mod">
          <ac:chgData name="Marcus Rabe" userId="6b10fd8c-1af8-4ca2-a7e2-54dbfd77502c" providerId="ADAL" clId="{DE56D6A1-5ABA-4813-BE34-CC614342D400}" dt="2021-04-22T07:26:22.513" v="4750"/>
          <ac:spMkLst>
            <pc:docMk/>
            <pc:sldMk cId="2049473170" sldId="310"/>
            <ac:spMk id="38" creationId="{76F4F910-9EFF-45C7-88C1-A30753D6B275}"/>
          </ac:spMkLst>
        </pc:spChg>
        <pc:spChg chg="mod">
          <ac:chgData name="Marcus Rabe" userId="6b10fd8c-1af8-4ca2-a7e2-54dbfd77502c" providerId="ADAL" clId="{DE56D6A1-5ABA-4813-BE34-CC614342D400}" dt="2021-04-22T07:26:22.520" v="4751"/>
          <ac:spMkLst>
            <pc:docMk/>
            <pc:sldMk cId="2049473170" sldId="310"/>
            <ac:spMk id="39" creationId="{5D173108-CA43-4990-A2F2-412736D466C8}"/>
          </ac:spMkLst>
        </pc:spChg>
        <pc:spChg chg="mod">
          <ac:chgData name="Marcus Rabe" userId="6b10fd8c-1af8-4ca2-a7e2-54dbfd77502c" providerId="ADAL" clId="{DE56D6A1-5ABA-4813-BE34-CC614342D400}" dt="2021-04-22T07:26:22.530" v="4752"/>
          <ac:spMkLst>
            <pc:docMk/>
            <pc:sldMk cId="2049473170" sldId="310"/>
            <ac:spMk id="40" creationId="{82239471-9EDA-40EF-9F77-857F56C9AB33}"/>
          </ac:spMkLst>
        </pc:spChg>
        <pc:spChg chg="mod">
          <ac:chgData name="Marcus Rabe" userId="6b10fd8c-1af8-4ca2-a7e2-54dbfd77502c" providerId="ADAL" clId="{DE56D6A1-5ABA-4813-BE34-CC614342D400}" dt="2021-04-22T07:26:22.542" v="4753"/>
          <ac:spMkLst>
            <pc:docMk/>
            <pc:sldMk cId="2049473170" sldId="310"/>
            <ac:spMk id="41" creationId="{D8C6E2D4-ACE6-410A-80EA-ABF49C491D68}"/>
          </ac:spMkLst>
        </pc:spChg>
        <pc:spChg chg="mod">
          <ac:chgData name="Marcus Rabe" userId="6b10fd8c-1af8-4ca2-a7e2-54dbfd77502c" providerId="ADAL" clId="{DE56D6A1-5ABA-4813-BE34-CC614342D400}" dt="2021-04-22T07:26:22.548" v="4754"/>
          <ac:spMkLst>
            <pc:docMk/>
            <pc:sldMk cId="2049473170" sldId="310"/>
            <ac:spMk id="42" creationId="{BF437465-6808-4F9F-B332-788E87773EE3}"/>
          </ac:spMkLst>
        </pc:spChg>
        <pc:spChg chg="mod">
          <ac:chgData name="Marcus Rabe" userId="6b10fd8c-1af8-4ca2-a7e2-54dbfd77502c" providerId="ADAL" clId="{DE56D6A1-5ABA-4813-BE34-CC614342D400}" dt="2021-04-22T07:26:22.495" v="4748"/>
          <ac:spMkLst>
            <pc:docMk/>
            <pc:sldMk cId="2049473170" sldId="310"/>
            <ac:spMk id="45" creationId="{08F4513C-1CAA-40F8-AB4E-7E2B4E1AE8A4}"/>
          </ac:spMkLst>
        </pc:spChg>
        <pc:spChg chg="mod">
          <ac:chgData name="Marcus Rabe" userId="6b10fd8c-1af8-4ca2-a7e2-54dbfd77502c" providerId="ADAL" clId="{DE56D6A1-5ABA-4813-BE34-CC614342D400}" dt="2021-04-22T07:26:22.563" v="4755"/>
          <ac:spMkLst>
            <pc:docMk/>
            <pc:sldMk cId="2049473170" sldId="310"/>
            <ac:spMk id="46" creationId="{D37A946E-6385-4A85-A42B-E5200BDBD301}"/>
          </ac:spMkLst>
        </pc:spChg>
        <pc:spChg chg="mod">
          <ac:chgData name="Marcus Rabe" userId="6b10fd8c-1af8-4ca2-a7e2-54dbfd77502c" providerId="ADAL" clId="{DE56D6A1-5ABA-4813-BE34-CC614342D400}" dt="2021-04-22T07:26:22.571" v="4756"/>
          <ac:spMkLst>
            <pc:docMk/>
            <pc:sldMk cId="2049473170" sldId="310"/>
            <ac:spMk id="47" creationId="{0118A75E-EFE9-4EB1-B776-9E62EB9E533A}"/>
          </ac:spMkLst>
        </pc:spChg>
        <pc:spChg chg="mod">
          <ac:chgData name="Marcus Rabe" userId="6b10fd8c-1af8-4ca2-a7e2-54dbfd77502c" providerId="ADAL" clId="{DE56D6A1-5ABA-4813-BE34-CC614342D400}" dt="2021-04-22T07:26:23.045" v="4785" actId="790"/>
          <ac:spMkLst>
            <pc:docMk/>
            <pc:sldMk cId="2049473170" sldId="310"/>
            <ac:spMk id="49" creationId="{AD7262D3-00AE-48E6-AF96-B4A233185FF8}"/>
          </ac:spMkLst>
        </pc:spChg>
        <pc:spChg chg="mod">
          <ac:chgData name="Marcus Rabe" userId="6b10fd8c-1af8-4ca2-a7e2-54dbfd77502c" providerId="ADAL" clId="{DE56D6A1-5ABA-4813-BE34-CC614342D400}" dt="2021-04-22T07:26:23.060" v="4786" actId="790"/>
          <ac:spMkLst>
            <pc:docMk/>
            <pc:sldMk cId="2049473170" sldId="310"/>
            <ac:spMk id="50" creationId="{92AEB48D-EFDD-4F5D-A606-56545D799E07}"/>
          </ac:spMkLst>
        </pc:spChg>
        <pc:spChg chg="mod">
          <ac:chgData name="Marcus Rabe" userId="6b10fd8c-1af8-4ca2-a7e2-54dbfd77502c" providerId="ADAL" clId="{DE56D6A1-5ABA-4813-BE34-CC614342D400}" dt="2021-04-22T07:26:23.077" v="4787" actId="790"/>
          <ac:spMkLst>
            <pc:docMk/>
            <pc:sldMk cId="2049473170" sldId="310"/>
            <ac:spMk id="51" creationId="{70FDA2CD-947F-43FE-94E8-1FE316F80B58}"/>
          </ac:spMkLst>
        </pc:spChg>
        <pc:spChg chg="mod">
          <ac:chgData name="Marcus Rabe" userId="6b10fd8c-1af8-4ca2-a7e2-54dbfd77502c" providerId="ADAL" clId="{DE56D6A1-5ABA-4813-BE34-CC614342D400}" dt="2021-04-22T07:26:22.577" v="4757"/>
          <ac:spMkLst>
            <pc:docMk/>
            <pc:sldMk cId="2049473170" sldId="310"/>
            <ac:spMk id="52" creationId="{80DFC8DE-A0D1-4980-B88E-39468E751DF3}"/>
          </ac:spMkLst>
        </pc:spChg>
        <pc:spChg chg="mod">
          <ac:chgData name="Marcus Rabe" userId="6b10fd8c-1af8-4ca2-a7e2-54dbfd77502c" providerId="ADAL" clId="{DE56D6A1-5ABA-4813-BE34-CC614342D400}" dt="2021-04-22T07:26:22.590" v="4758"/>
          <ac:spMkLst>
            <pc:docMk/>
            <pc:sldMk cId="2049473170" sldId="310"/>
            <ac:spMk id="53" creationId="{C0912ED3-151A-4806-A461-BD47B067A7C3}"/>
          </ac:spMkLst>
        </pc:spChg>
        <pc:spChg chg="mod">
          <ac:chgData name="Marcus Rabe" userId="6b10fd8c-1af8-4ca2-a7e2-54dbfd77502c" providerId="ADAL" clId="{DE56D6A1-5ABA-4813-BE34-CC614342D400}" dt="2021-04-22T07:26:22.596" v="4759"/>
          <ac:spMkLst>
            <pc:docMk/>
            <pc:sldMk cId="2049473170" sldId="310"/>
            <ac:spMk id="54" creationId="{E7380287-A77E-482B-AFAE-6C6959C86925}"/>
          </ac:spMkLst>
        </pc:spChg>
        <pc:spChg chg="mod">
          <ac:chgData name="Marcus Rabe" userId="6b10fd8c-1af8-4ca2-a7e2-54dbfd77502c" providerId="ADAL" clId="{DE56D6A1-5ABA-4813-BE34-CC614342D400}" dt="2021-04-22T07:26:22.607" v="4760"/>
          <ac:spMkLst>
            <pc:docMk/>
            <pc:sldMk cId="2049473170" sldId="310"/>
            <ac:spMk id="55" creationId="{8C7E3861-AEBA-4220-93B8-6EF2405FB2A7}"/>
          </ac:spMkLst>
        </pc:spChg>
        <pc:spChg chg="mod">
          <ac:chgData name="Marcus Rabe" userId="6b10fd8c-1af8-4ca2-a7e2-54dbfd77502c" providerId="ADAL" clId="{DE56D6A1-5ABA-4813-BE34-CC614342D400}" dt="2021-04-22T07:26:22.626" v="4761"/>
          <ac:spMkLst>
            <pc:docMk/>
            <pc:sldMk cId="2049473170" sldId="310"/>
            <ac:spMk id="56" creationId="{6381D64C-78DD-4DF6-9BD2-C5282E8CB18C}"/>
          </ac:spMkLst>
        </pc:spChg>
        <pc:spChg chg="mod">
          <ac:chgData name="Marcus Rabe" userId="6b10fd8c-1af8-4ca2-a7e2-54dbfd77502c" providerId="ADAL" clId="{DE56D6A1-5ABA-4813-BE34-CC614342D400}" dt="2021-04-22T07:26:22.634" v="4762"/>
          <ac:spMkLst>
            <pc:docMk/>
            <pc:sldMk cId="2049473170" sldId="310"/>
            <ac:spMk id="57" creationId="{01733644-978B-4145-A55E-F0C8F6F0B54C}"/>
          </ac:spMkLst>
        </pc:spChg>
        <pc:spChg chg="mod">
          <ac:chgData name="Marcus Rabe" userId="6b10fd8c-1af8-4ca2-a7e2-54dbfd77502c" providerId="ADAL" clId="{DE56D6A1-5ABA-4813-BE34-CC614342D400}" dt="2021-04-22T07:26:22.655" v="4764"/>
          <ac:spMkLst>
            <pc:docMk/>
            <pc:sldMk cId="2049473170" sldId="310"/>
            <ac:spMk id="58" creationId="{8AFBA21B-BF37-4267-95E4-825E836DCAD1}"/>
          </ac:spMkLst>
        </pc:spChg>
        <pc:spChg chg="mod">
          <ac:chgData name="Marcus Rabe" userId="6b10fd8c-1af8-4ca2-a7e2-54dbfd77502c" providerId="ADAL" clId="{DE56D6A1-5ABA-4813-BE34-CC614342D400}" dt="2021-04-22T07:26:22.666" v="4765"/>
          <ac:spMkLst>
            <pc:docMk/>
            <pc:sldMk cId="2049473170" sldId="310"/>
            <ac:spMk id="59" creationId="{F5DE9314-987A-45B5-93E0-D61847A665D2}"/>
          </ac:spMkLst>
        </pc:spChg>
        <pc:spChg chg="mod">
          <ac:chgData name="Marcus Rabe" userId="6b10fd8c-1af8-4ca2-a7e2-54dbfd77502c" providerId="ADAL" clId="{DE56D6A1-5ABA-4813-BE34-CC614342D400}" dt="2021-04-22T07:26:22.675" v="4766"/>
          <ac:spMkLst>
            <pc:docMk/>
            <pc:sldMk cId="2049473170" sldId="310"/>
            <ac:spMk id="60" creationId="{9D504CE7-8829-4193-8222-C63414A981DB}"/>
          </ac:spMkLst>
        </pc:spChg>
        <pc:spChg chg="mod">
          <ac:chgData name="Marcus Rabe" userId="6b10fd8c-1af8-4ca2-a7e2-54dbfd77502c" providerId="ADAL" clId="{DE56D6A1-5ABA-4813-BE34-CC614342D400}" dt="2021-04-22T07:26:22.682" v="4767"/>
          <ac:spMkLst>
            <pc:docMk/>
            <pc:sldMk cId="2049473170" sldId="310"/>
            <ac:spMk id="61" creationId="{D7FE0E0E-B326-449D-81CB-0C4D23F00CD9}"/>
          </ac:spMkLst>
        </pc:spChg>
        <pc:spChg chg="mod">
          <ac:chgData name="Marcus Rabe" userId="6b10fd8c-1af8-4ca2-a7e2-54dbfd77502c" providerId="ADAL" clId="{DE56D6A1-5ABA-4813-BE34-CC614342D400}" dt="2021-04-22T07:26:22.699" v="4768"/>
          <ac:spMkLst>
            <pc:docMk/>
            <pc:sldMk cId="2049473170" sldId="310"/>
            <ac:spMk id="62" creationId="{7C607384-7F1C-4933-A944-D107076B0A4E}"/>
          </ac:spMkLst>
        </pc:spChg>
        <pc:spChg chg="mod">
          <ac:chgData name="Marcus Rabe" userId="6b10fd8c-1af8-4ca2-a7e2-54dbfd77502c" providerId="ADAL" clId="{DE56D6A1-5ABA-4813-BE34-CC614342D400}" dt="2021-04-22T07:26:22.711" v="4769"/>
          <ac:spMkLst>
            <pc:docMk/>
            <pc:sldMk cId="2049473170" sldId="310"/>
            <ac:spMk id="63" creationId="{AEAE88F7-AB62-46CB-AD64-D4B90EEA7D18}"/>
          </ac:spMkLst>
        </pc:spChg>
        <pc:spChg chg="mod">
          <ac:chgData name="Marcus Rabe" userId="6b10fd8c-1af8-4ca2-a7e2-54dbfd77502c" providerId="ADAL" clId="{DE56D6A1-5ABA-4813-BE34-CC614342D400}" dt="2021-04-22T07:26:22.727" v="4771"/>
          <ac:spMkLst>
            <pc:docMk/>
            <pc:sldMk cId="2049473170" sldId="310"/>
            <ac:spMk id="64" creationId="{C63BD512-F96E-4835-84ED-832CD4160D6A}"/>
          </ac:spMkLst>
        </pc:spChg>
        <pc:spChg chg="mod">
          <ac:chgData name="Marcus Rabe" userId="6b10fd8c-1af8-4ca2-a7e2-54dbfd77502c" providerId="ADAL" clId="{DE56D6A1-5ABA-4813-BE34-CC614342D400}" dt="2021-04-22T07:26:22.734" v="4772"/>
          <ac:spMkLst>
            <pc:docMk/>
            <pc:sldMk cId="2049473170" sldId="310"/>
            <ac:spMk id="65" creationId="{6FF807EA-F08A-49B6-9872-7BE478D99A55}"/>
          </ac:spMkLst>
        </pc:spChg>
        <pc:spChg chg="mod">
          <ac:chgData name="Marcus Rabe" userId="6b10fd8c-1af8-4ca2-a7e2-54dbfd77502c" providerId="ADAL" clId="{DE56D6A1-5ABA-4813-BE34-CC614342D400}" dt="2021-04-22T07:26:22.745" v="4773"/>
          <ac:spMkLst>
            <pc:docMk/>
            <pc:sldMk cId="2049473170" sldId="310"/>
            <ac:spMk id="66" creationId="{EA4B90BA-5986-49B7-99AF-A638C64947E4}"/>
          </ac:spMkLst>
        </pc:spChg>
        <pc:spChg chg="mod">
          <ac:chgData name="Marcus Rabe" userId="6b10fd8c-1af8-4ca2-a7e2-54dbfd77502c" providerId="ADAL" clId="{DE56D6A1-5ABA-4813-BE34-CC614342D400}" dt="2021-04-22T07:26:22.765" v="4774"/>
          <ac:spMkLst>
            <pc:docMk/>
            <pc:sldMk cId="2049473170" sldId="310"/>
            <ac:spMk id="67" creationId="{91E27FF4-5A61-43EF-92BB-0CBD21604B96}"/>
          </ac:spMkLst>
        </pc:spChg>
        <pc:spChg chg="mod">
          <ac:chgData name="Marcus Rabe" userId="6b10fd8c-1af8-4ca2-a7e2-54dbfd77502c" providerId="ADAL" clId="{DE56D6A1-5ABA-4813-BE34-CC614342D400}" dt="2021-04-22T07:26:22.777" v="4775"/>
          <ac:spMkLst>
            <pc:docMk/>
            <pc:sldMk cId="2049473170" sldId="310"/>
            <ac:spMk id="68" creationId="{61A48FC0-BBD4-4E87-9AB6-AEFD5DD761BD}"/>
          </ac:spMkLst>
        </pc:spChg>
        <pc:spChg chg="mod">
          <ac:chgData name="Marcus Rabe" userId="6b10fd8c-1af8-4ca2-a7e2-54dbfd77502c" providerId="ADAL" clId="{DE56D6A1-5ABA-4813-BE34-CC614342D400}" dt="2021-04-22T07:26:22.784" v="4776"/>
          <ac:spMkLst>
            <pc:docMk/>
            <pc:sldMk cId="2049473170" sldId="310"/>
            <ac:spMk id="69" creationId="{15A99592-29E1-405C-B29E-A71CBF35215C}"/>
          </ac:spMkLst>
        </pc:spChg>
        <pc:spChg chg="mod">
          <ac:chgData name="Marcus Rabe" userId="6b10fd8c-1af8-4ca2-a7e2-54dbfd77502c" providerId="ADAL" clId="{DE56D6A1-5ABA-4813-BE34-CC614342D400}" dt="2021-04-22T07:26:22.859" v="4778"/>
          <ac:spMkLst>
            <pc:docMk/>
            <pc:sldMk cId="2049473170" sldId="310"/>
            <ac:spMk id="70" creationId="{B7F28C90-0556-4CAD-B849-40513889AB49}"/>
          </ac:spMkLst>
        </pc:spChg>
        <pc:spChg chg="mod">
          <ac:chgData name="Marcus Rabe" userId="6b10fd8c-1af8-4ca2-a7e2-54dbfd77502c" providerId="ADAL" clId="{DE56D6A1-5ABA-4813-BE34-CC614342D400}" dt="2021-04-22T07:26:22.916" v="4779"/>
          <ac:spMkLst>
            <pc:docMk/>
            <pc:sldMk cId="2049473170" sldId="310"/>
            <ac:spMk id="71" creationId="{E172BE33-B8CB-48C8-A92B-D220AF11B929}"/>
          </ac:spMkLst>
        </pc:spChg>
        <pc:spChg chg="mod">
          <ac:chgData name="Marcus Rabe" userId="6b10fd8c-1af8-4ca2-a7e2-54dbfd77502c" providerId="ADAL" clId="{DE56D6A1-5ABA-4813-BE34-CC614342D400}" dt="2021-04-22T07:26:22.933" v="4780"/>
          <ac:spMkLst>
            <pc:docMk/>
            <pc:sldMk cId="2049473170" sldId="310"/>
            <ac:spMk id="72" creationId="{5B8F8954-8F03-481A-ADCF-86605D6D6C09}"/>
          </ac:spMkLst>
        </pc:spChg>
        <pc:spChg chg="mod">
          <ac:chgData name="Marcus Rabe" userId="6b10fd8c-1af8-4ca2-a7e2-54dbfd77502c" providerId="ADAL" clId="{DE56D6A1-5ABA-4813-BE34-CC614342D400}" dt="2021-04-22T07:26:22.983" v="4781"/>
          <ac:spMkLst>
            <pc:docMk/>
            <pc:sldMk cId="2049473170" sldId="310"/>
            <ac:spMk id="73" creationId="{0BE3A5AF-D9B9-4950-A733-268215D9B82C}"/>
          </ac:spMkLst>
        </pc:spChg>
        <pc:spChg chg="mod">
          <ac:chgData name="Marcus Rabe" userId="6b10fd8c-1af8-4ca2-a7e2-54dbfd77502c" providerId="ADAL" clId="{DE56D6A1-5ABA-4813-BE34-CC614342D400}" dt="2021-04-22T07:26:22.998" v="4782"/>
          <ac:spMkLst>
            <pc:docMk/>
            <pc:sldMk cId="2049473170" sldId="310"/>
            <ac:spMk id="74" creationId="{B0C65CE5-00ED-40A7-9D6C-C2E1334C2F33}"/>
          </ac:spMkLst>
        </pc:spChg>
        <pc:spChg chg="mod">
          <ac:chgData name="Marcus Rabe" userId="6b10fd8c-1af8-4ca2-a7e2-54dbfd77502c" providerId="ADAL" clId="{DE56D6A1-5ABA-4813-BE34-CC614342D400}" dt="2021-04-22T07:26:23.025" v="4783"/>
          <ac:spMkLst>
            <pc:docMk/>
            <pc:sldMk cId="2049473170" sldId="310"/>
            <ac:spMk id="75" creationId="{52DEEA6D-E3BE-4239-BC61-29618CC182B8}"/>
          </ac:spMkLst>
        </pc:spChg>
        <pc:spChg chg="mod">
          <ac:chgData name="Marcus Rabe" userId="6b10fd8c-1af8-4ca2-a7e2-54dbfd77502c" providerId="ADAL" clId="{DE56D6A1-5ABA-4813-BE34-CC614342D400}" dt="2021-04-22T07:26:22.646" v="4763"/>
          <ac:spMkLst>
            <pc:docMk/>
            <pc:sldMk cId="2049473170" sldId="310"/>
            <ac:spMk id="76" creationId="{75817C93-8E3F-4C82-ADE0-E70EB08BE8A4}"/>
          </ac:spMkLst>
        </pc:spChg>
        <pc:spChg chg="mod">
          <ac:chgData name="Marcus Rabe" userId="6b10fd8c-1af8-4ca2-a7e2-54dbfd77502c" providerId="ADAL" clId="{DE56D6A1-5ABA-4813-BE34-CC614342D400}" dt="2021-04-22T07:26:22.719" v="4770"/>
          <ac:spMkLst>
            <pc:docMk/>
            <pc:sldMk cId="2049473170" sldId="310"/>
            <ac:spMk id="77" creationId="{5B609AB3-60CB-46FE-AC41-CBDB54BD4653}"/>
          </ac:spMkLst>
        </pc:spChg>
        <pc:spChg chg="mod">
          <ac:chgData name="Marcus Rabe" userId="6b10fd8c-1af8-4ca2-a7e2-54dbfd77502c" providerId="ADAL" clId="{DE56D6A1-5ABA-4813-BE34-CC614342D400}" dt="2021-04-22T07:26:22.803" v="4777"/>
          <ac:spMkLst>
            <pc:docMk/>
            <pc:sldMk cId="2049473170" sldId="310"/>
            <ac:spMk id="78" creationId="{3CAB13A7-7DDC-47C3-9C7A-B11AE560D64B}"/>
          </ac:spMkLst>
        </pc:spChg>
        <pc:spChg chg="mod">
          <ac:chgData name="Marcus Rabe" userId="6b10fd8c-1af8-4ca2-a7e2-54dbfd77502c" providerId="ADAL" clId="{DE56D6A1-5ABA-4813-BE34-CC614342D400}" dt="2021-04-22T07:26:23.031" v="4784"/>
          <ac:spMkLst>
            <pc:docMk/>
            <pc:sldMk cId="2049473170" sldId="310"/>
            <ac:spMk id="79" creationId="{CE9DB6AF-1A22-4717-A968-123FA5878295}"/>
          </ac:spMkLst>
        </pc:spChg>
      </pc:sldChg>
      <pc:sldChg chg="addSp modSp mod">
        <pc:chgData name="Marcus Rabe" userId="6b10fd8c-1af8-4ca2-a7e2-54dbfd77502c" providerId="ADAL" clId="{DE56D6A1-5ABA-4813-BE34-CC614342D400}" dt="2021-04-25T07:24:09.615" v="9872" actId="1037"/>
        <pc:sldMkLst>
          <pc:docMk/>
          <pc:sldMk cId="1271823897" sldId="311"/>
        </pc:sldMkLst>
        <pc:spChg chg="mod">
          <ac:chgData name="Marcus Rabe" userId="6b10fd8c-1af8-4ca2-a7e2-54dbfd77502c" providerId="ADAL" clId="{DE56D6A1-5ABA-4813-BE34-CC614342D400}" dt="2021-04-22T07:26:28.739" v="5413" actId="790"/>
          <ac:spMkLst>
            <pc:docMk/>
            <pc:sldMk cId="1271823897" sldId="311"/>
            <ac:spMk id="2" creationId="{C8352A18-0815-483F-B4B8-83D65A49541E}"/>
          </ac:spMkLst>
        </pc:spChg>
        <pc:spChg chg="mod">
          <ac:chgData name="Marcus Rabe" userId="6b10fd8c-1af8-4ca2-a7e2-54dbfd77502c" providerId="ADAL" clId="{DE56D6A1-5ABA-4813-BE34-CC614342D400}" dt="2021-04-22T07:26:28.745" v="5414" actId="790"/>
          <ac:spMkLst>
            <pc:docMk/>
            <pc:sldMk cId="1271823897" sldId="311"/>
            <ac:spMk id="4" creationId="{D27A6874-50B6-4B12-8801-9D0FF823EE51}"/>
          </ac:spMkLst>
        </pc:spChg>
        <pc:spChg chg="mod">
          <ac:chgData name="Marcus Rabe" userId="6b10fd8c-1af8-4ca2-a7e2-54dbfd77502c" providerId="ADAL" clId="{DE56D6A1-5ABA-4813-BE34-CC614342D400}" dt="2021-04-22T07:26:28.749" v="5415" actId="790"/>
          <ac:spMkLst>
            <pc:docMk/>
            <pc:sldMk cId="1271823897" sldId="311"/>
            <ac:spMk id="5" creationId="{2F6B3112-D75E-48B2-A9B9-DD337D7DCF25}"/>
          </ac:spMkLst>
        </pc:spChg>
        <pc:spChg chg="mod">
          <ac:chgData name="Marcus Rabe" userId="6b10fd8c-1af8-4ca2-a7e2-54dbfd77502c" providerId="ADAL" clId="{DE56D6A1-5ABA-4813-BE34-CC614342D400}" dt="2021-04-22T07:26:28.764" v="5418" actId="790"/>
          <ac:spMkLst>
            <pc:docMk/>
            <pc:sldMk cId="1271823897" sldId="311"/>
            <ac:spMk id="10" creationId="{FCDF12A5-F8AC-4C29-808B-71F7B1C49B86}"/>
          </ac:spMkLst>
        </pc:spChg>
        <pc:spChg chg="mod">
          <ac:chgData name="Marcus Rabe" userId="6b10fd8c-1af8-4ca2-a7e2-54dbfd77502c" providerId="ADAL" clId="{DE56D6A1-5ABA-4813-BE34-CC614342D400}" dt="2021-04-22T07:26:28.751" v="5416" actId="790"/>
          <ac:spMkLst>
            <pc:docMk/>
            <pc:sldMk cId="1271823897" sldId="311"/>
            <ac:spMk id="12" creationId="{10571E12-21E5-4BDF-8F3A-6931C6E1AAC8}"/>
          </ac:spMkLst>
        </pc:spChg>
        <pc:spChg chg="mod">
          <ac:chgData name="Marcus Rabe" userId="6b10fd8c-1af8-4ca2-a7e2-54dbfd77502c" providerId="ADAL" clId="{DE56D6A1-5ABA-4813-BE34-CC614342D400}" dt="2021-04-22T07:26:28.768" v="5419" actId="790"/>
          <ac:spMkLst>
            <pc:docMk/>
            <pc:sldMk cId="1271823897" sldId="311"/>
            <ac:spMk id="19" creationId="{B69958D4-820F-45A9-8563-FA0304A1838C}"/>
          </ac:spMkLst>
        </pc:spChg>
        <pc:spChg chg="mod">
          <ac:chgData name="Marcus Rabe" userId="6b10fd8c-1af8-4ca2-a7e2-54dbfd77502c" providerId="ADAL" clId="{DE56D6A1-5ABA-4813-BE34-CC614342D400}" dt="2021-04-22T07:26:28.759" v="5417"/>
          <ac:spMkLst>
            <pc:docMk/>
            <pc:sldMk cId="1271823897" sldId="311"/>
            <ac:spMk id="21" creationId="{23865160-0D54-4402-9C6A-2B429BEDF6F5}"/>
          </ac:spMkLst>
        </pc:spChg>
        <pc:spChg chg="mod">
          <ac:chgData name="Marcus Rabe" userId="6b10fd8c-1af8-4ca2-a7e2-54dbfd77502c" providerId="ADAL" clId="{DE56D6A1-5ABA-4813-BE34-CC614342D400}" dt="2021-04-22T07:26:28.772" v="5420" actId="790"/>
          <ac:spMkLst>
            <pc:docMk/>
            <pc:sldMk cId="1271823897" sldId="311"/>
            <ac:spMk id="74" creationId="{36E39B11-9C2E-4966-8DBC-0DA04BDA86ED}"/>
          </ac:spMkLst>
        </pc:spChg>
        <pc:spChg chg="mod">
          <ac:chgData name="Marcus Rabe" userId="6b10fd8c-1af8-4ca2-a7e2-54dbfd77502c" providerId="ADAL" clId="{DE56D6A1-5ABA-4813-BE34-CC614342D400}" dt="2021-04-22T07:26:28.776" v="5421"/>
          <ac:spMkLst>
            <pc:docMk/>
            <pc:sldMk cId="1271823897" sldId="311"/>
            <ac:spMk id="84" creationId="{CCB2685F-6109-47CD-86E6-ABE6060F751A}"/>
          </ac:spMkLst>
        </pc:spChg>
        <pc:spChg chg="mod">
          <ac:chgData name="Marcus Rabe" userId="6b10fd8c-1af8-4ca2-a7e2-54dbfd77502c" providerId="ADAL" clId="{DE56D6A1-5ABA-4813-BE34-CC614342D400}" dt="2021-04-22T07:26:28.779" v="5422"/>
          <ac:spMkLst>
            <pc:docMk/>
            <pc:sldMk cId="1271823897" sldId="311"/>
            <ac:spMk id="85" creationId="{D90DBB38-0C74-4738-AE93-3A89049849A2}"/>
          </ac:spMkLst>
        </pc:spChg>
        <pc:spChg chg="mod">
          <ac:chgData name="Marcus Rabe" userId="6b10fd8c-1af8-4ca2-a7e2-54dbfd77502c" providerId="ADAL" clId="{DE56D6A1-5ABA-4813-BE34-CC614342D400}" dt="2021-04-22T07:26:28.782" v="5423" actId="790"/>
          <ac:spMkLst>
            <pc:docMk/>
            <pc:sldMk cId="1271823897" sldId="311"/>
            <ac:spMk id="94" creationId="{F5B40030-AAB7-4D4D-8274-BC356468964E}"/>
          </ac:spMkLst>
        </pc:spChg>
        <pc:spChg chg="mod">
          <ac:chgData name="Marcus Rabe" userId="6b10fd8c-1af8-4ca2-a7e2-54dbfd77502c" providerId="ADAL" clId="{DE56D6A1-5ABA-4813-BE34-CC614342D400}" dt="2021-04-22T07:26:28.785" v="5424"/>
          <ac:spMkLst>
            <pc:docMk/>
            <pc:sldMk cId="1271823897" sldId="311"/>
            <ac:spMk id="104" creationId="{6C7180CA-EAD6-4B4A-9C68-3D1E77C22202}"/>
          </ac:spMkLst>
        </pc:spChg>
        <pc:spChg chg="mod">
          <ac:chgData name="Marcus Rabe" userId="6b10fd8c-1af8-4ca2-a7e2-54dbfd77502c" providerId="ADAL" clId="{DE56D6A1-5ABA-4813-BE34-CC614342D400}" dt="2021-04-22T07:26:28.793" v="5425"/>
          <ac:spMkLst>
            <pc:docMk/>
            <pc:sldMk cId="1271823897" sldId="311"/>
            <ac:spMk id="105" creationId="{4945E43A-F367-4B44-8C32-0C2074151545}"/>
          </ac:spMkLst>
        </pc:spChg>
        <pc:spChg chg="mod">
          <ac:chgData name="Marcus Rabe" userId="6b10fd8c-1af8-4ca2-a7e2-54dbfd77502c" providerId="ADAL" clId="{DE56D6A1-5ABA-4813-BE34-CC614342D400}" dt="2021-04-25T07:23:52.850" v="9871" actId="20577"/>
          <ac:spMkLst>
            <pc:docMk/>
            <pc:sldMk cId="1271823897" sldId="311"/>
            <ac:spMk id="110" creationId="{78874A95-4C0F-4EEF-B464-1E0502ABFE98}"/>
          </ac:spMkLst>
        </pc:spChg>
        <pc:spChg chg="mod">
          <ac:chgData name="Marcus Rabe" userId="6b10fd8c-1af8-4ca2-a7e2-54dbfd77502c" providerId="ADAL" clId="{DE56D6A1-5ABA-4813-BE34-CC614342D400}" dt="2021-04-22T07:26:29.181" v="5485"/>
          <ac:spMkLst>
            <pc:docMk/>
            <pc:sldMk cId="1271823897" sldId="311"/>
            <ac:spMk id="111" creationId="{F83C24CB-E916-4899-9CDC-81C2A0B5FE89}"/>
          </ac:spMkLst>
        </pc:spChg>
        <pc:spChg chg="mod">
          <ac:chgData name="Marcus Rabe" userId="6b10fd8c-1af8-4ca2-a7e2-54dbfd77502c" providerId="ADAL" clId="{DE56D6A1-5ABA-4813-BE34-CC614342D400}" dt="2021-04-22T07:26:28.795" v="5426"/>
          <ac:spMkLst>
            <pc:docMk/>
            <pc:sldMk cId="1271823897" sldId="311"/>
            <ac:spMk id="114" creationId="{1D52996F-111D-4BD4-8A90-E9F0AEE0D295}"/>
          </ac:spMkLst>
        </pc:spChg>
        <pc:spChg chg="mod">
          <ac:chgData name="Marcus Rabe" userId="6b10fd8c-1af8-4ca2-a7e2-54dbfd77502c" providerId="ADAL" clId="{DE56D6A1-5ABA-4813-BE34-CC614342D400}" dt="2021-04-22T07:26:28.798" v="5427"/>
          <ac:spMkLst>
            <pc:docMk/>
            <pc:sldMk cId="1271823897" sldId="311"/>
            <ac:spMk id="115" creationId="{4E3E63A4-DC3F-4D57-9199-2CE4CA696AD8}"/>
          </ac:spMkLst>
        </pc:spChg>
        <pc:spChg chg="mod">
          <ac:chgData name="Marcus Rabe" userId="6b10fd8c-1af8-4ca2-a7e2-54dbfd77502c" providerId="ADAL" clId="{DE56D6A1-5ABA-4813-BE34-CC614342D400}" dt="2021-04-22T07:26:29.194" v="5486" actId="790"/>
          <ac:spMkLst>
            <pc:docMk/>
            <pc:sldMk cId="1271823897" sldId="311"/>
            <ac:spMk id="122" creationId="{969BB8F8-2E7F-4FD0-9098-346C5C6722CA}"/>
          </ac:spMkLst>
        </pc:spChg>
        <pc:spChg chg="mod">
          <ac:chgData name="Marcus Rabe" userId="6b10fd8c-1af8-4ca2-a7e2-54dbfd77502c" providerId="ADAL" clId="{DE56D6A1-5ABA-4813-BE34-CC614342D400}" dt="2021-04-22T07:26:29.201" v="5487" actId="790"/>
          <ac:spMkLst>
            <pc:docMk/>
            <pc:sldMk cId="1271823897" sldId="311"/>
            <ac:spMk id="123" creationId="{4E9BA14E-2577-4E5C-9885-EAF5EA55FCF0}"/>
          </ac:spMkLst>
        </pc:spChg>
        <pc:spChg chg="mod">
          <ac:chgData name="Marcus Rabe" userId="6b10fd8c-1af8-4ca2-a7e2-54dbfd77502c" providerId="ADAL" clId="{DE56D6A1-5ABA-4813-BE34-CC614342D400}" dt="2021-04-22T07:26:28.800" v="5428" actId="790"/>
          <ac:spMkLst>
            <pc:docMk/>
            <pc:sldMk cId="1271823897" sldId="311"/>
            <ac:spMk id="124" creationId="{681EF93F-D99E-4E30-8311-188E61056340}"/>
          </ac:spMkLst>
        </pc:spChg>
        <pc:spChg chg="mod">
          <ac:chgData name="Marcus Rabe" userId="6b10fd8c-1af8-4ca2-a7e2-54dbfd77502c" providerId="ADAL" clId="{DE56D6A1-5ABA-4813-BE34-CC614342D400}" dt="2021-04-22T07:26:29.206" v="5488" actId="790"/>
          <ac:spMkLst>
            <pc:docMk/>
            <pc:sldMk cId="1271823897" sldId="311"/>
            <ac:spMk id="125" creationId="{D539BC1E-7860-4589-B5E4-9BC5488C7AD3}"/>
          </ac:spMkLst>
        </pc:spChg>
        <pc:spChg chg="mod">
          <ac:chgData name="Marcus Rabe" userId="6b10fd8c-1af8-4ca2-a7e2-54dbfd77502c" providerId="ADAL" clId="{DE56D6A1-5ABA-4813-BE34-CC614342D400}" dt="2021-04-22T07:26:28.805" v="5429"/>
          <ac:spMkLst>
            <pc:docMk/>
            <pc:sldMk cId="1271823897" sldId="311"/>
            <ac:spMk id="157" creationId="{755490BD-E9C2-42E9-80A4-E8E15E16ABDA}"/>
          </ac:spMkLst>
        </pc:spChg>
        <pc:spChg chg="mod">
          <ac:chgData name="Marcus Rabe" userId="6b10fd8c-1af8-4ca2-a7e2-54dbfd77502c" providerId="ADAL" clId="{DE56D6A1-5ABA-4813-BE34-CC614342D400}" dt="2021-04-22T07:26:28.809" v="5430"/>
          <ac:spMkLst>
            <pc:docMk/>
            <pc:sldMk cId="1271823897" sldId="311"/>
            <ac:spMk id="158" creationId="{B7BAFF44-6E47-4884-B956-019302EFF482}"/>
          </ac:spMkLst>
        </pc:spChg>
        <pc:spChg chg="mod">
          <ac:chgData name="Marcus Rabe" userId="6b10fd8c-1af8-4ca2-a7e2-54dbfd77502c" providerId="ADAL" clId="{DE56D6A1-5ABA-4813-BE34-CC614342D400}" dt="2021-04-22T07:26:28.813" v="5431" actId="790"/>
          <ac:spMkLst>
            <pc:docMk/>
            <pc:sldMk cId="1271823897" sldId="311"/>
            <ac:spMk id="160" creationId="{AF44B730-23B8-4D0F-8EF1-D54C3B6880D1}"/>
          </ac:spMkLst>
        </pc:spChg>
        <pc:spChg chg="mod">
          <ac:chgData name="Marcus Rabe" userId="6b10fd8c-1af8-4ca2-a7e2-54dbfd77502c" providerId="ADAL" clId="{DE56D6A1-5ABA-4813-BE34-CC614342D400}" dt="2021-04-22T07:26:28.817" v="5432" actId="790"/>
          <ac:spMkLst>
            <pc:docMk/>
            <pc:sldMk cId="1271823897" sldId="311"/>
            <ac:spMk id="161" creationId="{BBD5E1D9-795E-45AC-B6E6-0D2CFB010445}"/>
          </ac:spMkLst>
        </pc:spChg>
        <pc:spChg chg="mod">
          <ac:chgData name="Marcus Rabe" userId="6b10fd8c-1af8-4ca2-a7e2-54dbfd77502c" providerId="ADAL" clId="{DE56D6A1-5ABA-4813-BE34-CC614342D400}" dt="2021-04-22T07:26:28.826" v="5433" actId="790"/>
          <ac:spMkLst>
            <pc:docMk/>
            <pc:sldMk cId="1271823897" sldId="311"/>
            <ac:spMk id="162" creationId="{B70735E7-637F-4934-B9E8-80D288B796F8}"/>
          </ac:spMkLst>
        </pc:spChg>
        <pc:spChg chg="mod">
          <ac:chgData name="Marcus Rabe" userId="6b10fd8c-1af8-4ca2-a7e2-54dbfd77502c" providerId="ADAL" clId="{DE56D6A1-5ABA-4813-BE34-CC614342D400}" dt="2021-04-22T07:26:28.829" v="5434"/>
          <ac:spMkLst>
            <pc:docMk/>
            <pc:sldMk cId="1271823897" sldId="311"/>
            <ac:spMk id="164" creationId="{0AA28700-7E79-40B3-B00E-36FBA50E5FDD}"/>
          </ac:spMkLst>
        </pc:spChg>
        <pc:spChg chg="mod">
          <ac:chgData name="Marcus Rabe" userId="6b10fd8c-1af8-4ca2-a7e2-54dbfd77502c" providerId="ADAL" clId="{DE56D6A1-5ABA-4813-BE34-CC614342D400}" dt="2021-04-22T07:26:28.832" v="5435"/>
          <ac:spMkLst>
            <pc:docMk/>
            <pc:sldMk cId="1271823897" sldId="311"/>
            <ac:spMk id="165" creationId="{FF98AEEB-A6C0-4367-B172-D0AA6C2FD752}"/>
          </ac:spMkLst>
        </pc:spChg>
        <pc:spChg chg="mod">
          <ac:chgData name="Marcus Rabe" userId="6b10fd8c-1af8-4ca2-a7e2-54dbfd77502c" providerId="ADAL" clId="{DE56D6A1-5ABA-4813-BE34-CC614342D400}" dt="2021-04-22T07:26:28.836" v="5436" actId="790"/>
          <ac:spMkLst>
            <pc:docMk/>
            <pc:sldMk cId="1271823897" sldId="311"/>
            <ac:spMk id="166" creationId="{5F8EFF95-DE28-4A7F-97EB-2827E17B186A}"/>
          </ac:spMkLst>
        </pc:spChg>
        <pc:spChg chg="mod">
          <ac:chgData name="Marcus Rabe" userId="6b10fd8c-1af8-4ca2-a7e2-54dbfd77502c" providerId="ADAL" clId="{DE56D6A1-5ABA-4813-BE34-CC614342D400}" dt="2021-04-22T07:26:28.839" v="5437"/>
          <ac:spMkLst>
            <pc:docMk/>
            <pc:sldMk cId="1271823897" sldId="311"/>
            <ac:spMk id="168" creationId="{263E4EB2-6A66-4B17-A000-588D46FFD27A}"/>
          </ac:spMkLst>
        </pc:spChg>
        <pc:spChg chg="mod">
          <ac:chgData name="Marcus Rabe" userId="6b10fd8c-1af8-4ca2-a7e2-54dbfd77502c" providerId="ADAL" clId="{DE56D6A1-5ABA-4813-BE34-CC614342D400}" dt="2021-04-22T07:26:28.842" v="5438"/>
          <ac:spMkLst>
            <pc:docMk/>
            <pc:sldMk cId="1271823897" sldId="311"/>
            <ac:spMk id="169" creationId="{48763F61-CC18-4C24-A5B0-4838E7D2BB9A}"/>
          </ac:spMkLst>
        </pc:spChg>
        <pc:spChg chg="mod">
          <ac:chgData name="Marcus Rabe" userId="6b10fd8c-1af8-4ca2-a7e2-54dbfd77502c" providerId="ADAL" clId="{DE56D6A1-5ABA-4813-BE34-CC614342D400}" dt="2021-04-22T07:26:28.844" v="5439"/>
          <ac:spMkLst>
            <pc:docMk/>
            <pc:sldMk cId="1271823897" sldId="311"/>
            <ac:spMk id="171" creationId="{733517D6-EE39-4059-B04E-ECEA0AD1DDD6}"/>
          </ac:spMkLst>
        </pc:spChg>
        <pc:spChg chg="mod">
          <ac:chgData name="Marcus Rabe" userId="6b10fd8c-1af8-4ca2-a7e2-54dbfd77502c" providerId="ADAL" clId="{DE56D6A1-5ABA-4813-BE34-CC614342D400}" dt="2021-04-22T07:26:28.848" v="5440"/>
          <ac:spMkLst>
            <pc:docMk/>
            <pc:sldMk cId="1271823897" sldId="311"/>
            <ac:spMk id="172" creationId="{988AC266-4CB8-4144-9532-B2AD12380CFF}"/>
          </ac:spMkLst>
        </pc:spChg>
        <pc:spChg chg="mod">
          <ac:chgData name="Marcus Rabe" userId="6b10fd8c-1af8-4ca2-a7e2-54dbfd77502c" providerId="ADAL" clId="{DE56D6A1-5ABA-4813-BE34-CC614342D400}" dt="2021-04-22T07:26:28.856" v="5441" actId="790"/>
          <ac:spMkLst>
            <pc:docMk/>
            <pc:sldMk cId="1271823897" sldId="311"/>
            <ac:spMk id="173" creationId="{F5AFF59C-F6B2-438A-8E0B-E652792973D0}"/>
          </ac:spMkLst>
        </pc:spChg>
        <pc:spChg chg="mod">
          <ac:chgData name="Marcus Rabe" userId="6b10fd8c-1af8-4ca2-a7e2-54dbfd77502c" providerId="ADAL" clId="{DE56D6A1-5ABA-4813-BE34-CC614342D400}" dt="2021-04-22T07:26:28.859" v="5442"/>
          <ac:spMkLst>
            <pc:docMk/>
            <pc:sldMk cId="1271823897" sldId="311"/>
            <ac:spMk id="175" creationId="{E39F71DE-4295-438D-A15B-E89659BED7D5}"/>
          </ac:spMkLst>
        </pc:spChg>
        <pc:spChg chg="mod">
          <ac:chgData name="Marcus Rabe" userId="6b10fd8c-1af8-4ca2-a7e2-54dbfd77502c" providerId="ADAL" clId="{DE56D6A1-5ABA-4813-BE34-CC614342D400}" dt="2021-04-22T07:26:28.863" v="5443"/>
          <ac:spMkLst>
            <pc:docMk/>
            <pc:sldMk cId="1271823897" sldId="311"/>
            <ac:spMk id="176" creationId="{07CA56AA-3F67-4550-8E43-3FED9389EAFC}"/>
          </ac:spMkLst>
        </pc:spChg>
        <pc:spChg chg="mod">
          <ac:chgData name="Marcus Rabe" userId="6b10fd8c-1af8-4ca2-a7e2-54dbfd77502c" providerId="ADAL" clId="{DE56D6A1-5ABA-4813-BE34-CC614342D400}" dt="2021-04-22T07:26:28.870" v="5444"/>
          <ac:spMkLst>
            <pc:docMk/>
            <pc:sldMk cId="1271823897" sldId="311"/>
            <ac:spMk id="184" creationId="{97E4C659-54C8-4228-B705-76A8EDB74C0E}"/>
          </ac:spMkLst>
        </pc:spChg>
        <pc:spChg chg="mod">
          <ac:chgData name="Marcus Rabe" userId="6b10fd8c-1af8-4ca2-a7e2-54dbfd77502c" providerId="ADAL" clId="{DE56D6A1-5ABA-4813-BE34-CC614342D400}" dt="2021-04-22T07:26:28.876" v="5445"/>
          <ac:spMkLst>
            <pc:docMk/>
            <pc:sldMk cId="1271823897" sldId="311"/>
            <ac:spMk id="185" creationId="{51F22F7C-30B9-4447-8074-46171D9D7407}"/>
          </ac:spMkLst>
        </pc:spChg>
        <pc:spChg chg="mod">
          <ac:chgData name="Marcus Rabe" userId="6b10fd8c-1af8-4ca2-a7e2-54dbfd77502c" providerId="ADAL" clId="{DE56D6A1-5ABA-4813-BE34-CC614342D400}" dt="2021-04-22T07:26:28.883" v="5446"/>
          <ac:spMkLst>
            <pc:docMk/>
            <pc:sldMk cId="1271823897" sldId="311"/>
            <ac:spMk id="186" creationId="{8C1898D9-4418-48D5-B253-F001B55FCC2B}"/>
          </ac:spMkLst>
        </pc:spChg>
        <pc:spChg chg="mod">
          <ac:chgData name="Marcus Rabe" userId="6b10fd8c-1af8-4ca2-a7e2-54dbfd77502c" providerId="ADAL" clId="{DE56D6A1-5ABA-4813-BE34-CC614342D400}" dt="2021-04-22T07:26:28.894" v="5447"/>
          <ac:spMkLst>
            <pc:docMk/>
            <pc:sldMk cId="1271823897" sldId="311"/>
            <ac:spMk id="187" creationId="{F4A9E888-232B-41ED-9F51-1EF7440F0F9B}"/>
          </ac:spMkLst>
        </pc:spChg>
        <pc:spChg chg="mod">
          <ac:chgData name="Marcus Rabe" userId="6b10fd8c-1af8-4ca2-a7e2-54dbfd77502c" providerId="ADAL" clId="{DE56D6A1-5ABA-4813-BE34-CC614342D400}" dt="2021-04-22T07:26:28.906" v="5448"/>
          <ac:spMkLst>
            <pc:docMk/>
            <pc:sldMk cId="1271823897" sldId="311"/>
            <ac:spMk id="188" creationId="{37BE6DE8-B99D-444E-829B-4CDEEAECE343}"/>
          </ac:spMkLst>
        </pc:spChg>
        <pc:spChg chg="mod">
          <ac:chgData name="Marcus Rabe" userId="6b10fd8c-1af8-4ca2-a7e2-54dbfd77502c" providerId="ADAL" clId="{DE56D6A1-5ABA-4813-BE34-CC614342D400}" dt="2021-04-22T07:26:28.913" v="5449"/>
          <ac:spMkLst>
            <pc:docMk/>
            <pc:sldMk cId="1271823897" sldId="311"/>
            <ac:spMk id="189" creationId="{B3A32B36-E872-43D4-B85D-CB05987F21A7}"/>
          </ac:spMkLst>
        </pc:spChg>
        <pc:spChg chg="mod">
          <ac:chgData name="Marcus Rabe" userId="6b10fd8c-1af8-4ca2-a7e2-54dbfd77502c" providerId="ADAL" clId="{DE56D6A1-5ABA-4813-BE34-CC614342D400}" dt="2021-04-22T07:26:28.918" v="5450"/>
          <ac:spMkLst>
            <pc:docMk/>
            <pc:sldMk cId="1271823897" sldId="311"/>
            <ac:spMk id="190" creationId="{92A61130-E971-4873-9FA5-B7C1127087AF}"/>
          </ac:spMkLst>
        </pc:spChg>
        <pc:spChg chg="mod">
          <ac:chgData name="Marcus Rabe" userId="6b10fd8c-1af8-4ca2-a7e2-54dbfd77502c" providerId="ADAL" clId="{DE56D6A1-5ABA-4813-BE34-CC614342D400}" dt="2021-04-22T07:26:28.926" v="5451"/>
          <ac:spMkLst>
            <pc:docMk/>
            <pc:sldMk cId="1271823897" sldId="311"/>
            <ac:spMk id="191" creationId="{419E10EF-4EA3-4FA1-B4A5-71778D341E9A}"/>
          </ac:spMkLst>
        </pc:spChg>
        <pc:spChg chg="mod">
          <ac:chgData name="Marcus Rabe" userId="6b10fd8c-1af8-4ca2-a7e2-54dbfd77502c" providerId="ADAL" clId="{DE56D6A1-5ABA-4813-BE34-CC614342D400}" dt="2021-04-22T07:26:28.935" v="5452"/>
          <ac:spMkLst>
            <pc:docMk/>
            <pc:sldMk cId="1271823897" sldId="311"/>
            <ac:spMk id="192" creationId="{EF1E10A0-46DA-4999-BDB2-9C778D74F86B}"/>
          </ac:spMkLst>
        </pc:spChg>
        <pc:spChg chg="mod">
          <ac:chgData name="Marcus Rabe" userId="6b10fd8c-1af8-4ca2-a7e2-54dbfd77502c" providerId="ADAL" clId="{DE56D6A1-5ABA-4813-BE34-CC614342D400}" dt="2021-04-22T07:26:28.943" v="5453"/>
          <ac:spMkLst>
            <pc:docMk/>
            <pc:sldMk cId="1271823897" sldId="311"/>
            <ac:spMk id="194" creationId="{D3772E3F-3C50-46B2-8254-E60A2BD133BD}"/>
          </ac:spMkLst>
        </pc:spChg>
        <pc:spChg chg="mod">
          <ac:chgData name="Marcus Rabe" userId="6b10fd8c-1af8-4ca2-a7e2-54dbfd77502c" providerId="ADAL" clId="{DE56D6A1-5ABA-4813-BE34-CC614342D400}" dt="2021-04-22T07:26:28.950" v="5454"/>
          <ac:spMkLst>
            <pc:docMk/>
            <pc:sldMk cId="1271823897" sldId="311"/>
            <ac:spMk id="195" creationId="{054B33E5-43C0-4345-AEFC-F8F21B1B7FCD}"/>
          </ac:spMkLst>
        </pc:spChg>
        <pc:spChg chg="mod">
          <ac:chgData name="Marcus Rabe" userId="6b10fd8c-1af8-4ca2-a7e2-54dbfd77502c" providerId="ADAL" clId="{DE56D6A1-5ABA-4813-BE34-CC614342D400}" dt="2021-04-22T07:26:28.957" v="5455"/>
          <ac:spMkLst>
            <pc:docMk/>
            <pc:sldMk cId="1271823897" sldId="311"/>
            <ac:spMk id="196" creationId="{9EBE5E9B-34B7-42D8-9856-5A48A99291EB}"/>
          </ac:spMkLst>
        </pc:spChg>
        <pc:spChg chg="mod">
          <ac:chgData name="Marcus Rabe" userId="6b10fd8c-1af8-4ca2-a7e2-54dbfd77502c" providerId="ADAL" clId="{DE56D6A1-5ABA-4813-BE34-CC614342D400}" dt="2021-04-22T07:26:28.965" v="5456"/>
          <ac:spMkLst>
            <pc:docMk/>
            <pc:sldMk cId="1271823897" sldId="311"/>
            <ac:spMk id="197" creationId="{3EB47EE5-7ADA-4EEF-B5C8-ED622E545DC4}"/>
          </ac:spMkLst>
        </pc:spChg>
        <pc:spChg chg="mod">
          <ac:chgData name="Marcus Rabe" userId="6b10fd8c-1af8-4ca2-a7e2-54dbfd77502c" providerId="ADAL" clId="{DE56D6A1-5ABA-4813-BE34-CC614342D400}" dt="2021-04-22T07:26:28.973" v="5457"/>
          <ac:spMkLst>
            <pc:docMk/>
            <pc:sldMk cId="1271823897" sldId="311"/>
            <ac:spMk id="198" creationId="{76049233-482C-474A-B967-1C5F11712520}"/>
          </ac:spMkLst>
        </pc:spChg>
        <pc:spChg chg="mod">
          <ac:chgData name="Marcus Rabe" userId="6b10fd8c-1af8-4ca2-a7e2-54dbfd77502c" providerId="ADAL" clId="{DE56D6A1-5ABA-4813-BE34-CC614342D400}" dt="2021-04-22T07:26:28.980" v="5458"/>
          <ac:spMkLst>
            <pc:docMk/>
            <pc:sldMk cId="1271823897" sldId="311"/>
            <ac:spMk id="199" creationId="{A58785A6-60BF-4502-8A54-935940EDA5A0}"/>
          </ac:spMkLst>
        </pc:spChg>
        <pc:spChg chg="mod">
          <ac:chgData name="Marcus Rabe" userId="6b10fd8c-1af8-4ca2-a7e2-54dbfd77502c" providerId="ADAL" clId="{DE56D6A1-5ABA-4813-BE34-CC614342D400}" dt="2021-04-22T07:26:28.987" v="5459"/>
          <ac:spMkLst>
            <pc:docMk/>
            <pc:sldMk cId="1271823897" sldId="311"/>
            <ac:spMk id="225" creationId="{CF6032AE-31EA-4445-9F2B-6AB2BCC86692}"/>
          </ac:spMkLst>
        </pc:spChg>
        <pc:spChg chg="mod">
          <ac:chgData name="Marcus Rabe" userId="6b10fd8c-1af8-4ca2-a7e2-54dbfd77502c" providerId="ADAL" clId="{DE56D6A1-5ABA-4813-BE34-CC614342D400}" dt="2021-04-22T07:26:28.993" v="5460"/>
          <ac:spMkLst>
            <pc:docMk/>
            <pc:sldMk cId="1271823897" sldId="311"/>
            <ac:spMk id="226" creationId="{CB629E80-7D67-42AD-8028-92D3119358D2}"/>
          </ac:spMkLst>
        </pc:spChg>
        <pc:spChg chg="mod">
          <ac:chgData name="Marcus Rabe" userId="6b10fd8c-1af8-4ca2-a7e2-54dbfd77502c" providerId="ADAL" clId="{DE56D6A1-5ABA-4813-BE34-CC614342D400}" dt="2021-04-22T07:26:28.999" v="5461"/>
          <ac:spMkLst>
            <pc:docMk/>
            <pc:sldMk cId="1271823897" sldId="311"/>
            <ac:spMk id="227" creationId="{E8A7E261-447E-4D80-9D3B-4F74FF3392D4}"/>
          </ac:spMkLst>
        </pc:spChg>
        <pc:spChg chg="mod">
          <ac:chgData name="Marcus Rabe" userId="6b10fd8c-1af8-4ca2-a7e2-54dbfd77502c" providerId="ADAL" clId="{DE56D6A1-5ABA-4813-BE34-CC614342D400}" dt="2021-04-22T07:26:29.006" v="5462"/>
          <ac:spMkLst>
            <pc:docMk/>
            <pc:sldMk cId="1271823897" sldId="311"/>
            <ac:spMk id="228" creationId="{EA82A625-291E-4B25-A640-8480EE309238}"/>
          </ac:spMkLst>
        </pc:spChg>
        <pc:spChg chg="mod">
          <ac:chgData name="Marcus Rabe" userId="6b10fd8c-1af8-4ca2-a7e2-54dbfd77502c" providerId="ADAL" clId="{DE56D6A1-5ABA-4813-BE34-CC614342D400}" dt="2021-04-22T07:26:29.012" v="5463"/>
          <ac:spMkLst>
            <pc:docMk/>
            <pc:sldMk cId="1271823897" sldId="311"/>
            <ac:spMk id="229" creationId="{A7FBAA56-8B58-4F72-AD66-C0C7664A06EA}"/>
          </ac:spMkLst>
        </pc:spChg>
        <pc:spChg chg="mod">
          <ac:chgData name="Marcus Rabe" userId="6b10fd8c-1af8-4ca2-a7e2-54dbfd77502c" providerId="ADAL" clId="{DE56D6A1-5ABA-4813-BE34-CC614342D400}" dt="2021-04-22T07:26:29.019" v="5464"/>
          <ac:spMkLst>
            <pc:docMk/>
            <pc:sldMk cId="1271823897" sldId="311"/>
            <ac:spMk id="230" creationId="{27E6E025-B3C1-49DC-A039-28193FA497F3}"/>
          </ac:spMkLst>
        </pc:spChg>
        <pc:spChg chg="mod">
          <ac:chgData name="Marcus Rabe" userId="6b10fd8c-1af8-4ca2-a7e2-54dbfd77502c" providerId="ADAL" clId="{DE56D6A1-5ABA-4813-BE34-CC614342D400}" dt="2021-04-22T07:26:29.028" v="5465"/>
          <ac:spMkLst>
            <pc:docMk/>
            <pc:sldMk cId="1271823897" sldId="311"/>
            <ac:spMk id="231" creationId="{767B2D99-37A8-45A7-A2B5-4DAADFEC0289}"/>
          </ac:spMkLst>
        </pc:spChg>
        <pc:spChg chg="mod">
          <ac:chgData name="Marcus Rabe" userId="6b10fd8c-1af8-4ca2-a7e2-54dbfd77502c" providerId="ADAL" clId="{DE56D6A1-5ABA-4813-BE34-CC614342D400}" dt="2021-04-22T07:26:29.034" v="5466"/>
          <ac:spMkLst>
            <pc:docMk/>
            <pc:sldMk cId="1271823897" sldId="311"/>
            <ac:spMk id="232" creationId="{0D4D074F-5708-472C-9AD7-A0088A2B3091}"/>
          </ac:spMkLst>
        </pc:spChg>
        <pc:spChg chg="mod">
          <ac:chgData name="Marcus Rabe" userId="6b10fd8c-1af8-4ca2-a7e2-54dbfd77502c" providerId="ADAL" clId="{DE56D6A1-5ABA-4813-BE34-CC614342D400}" dt="2021-04-22T07:26:29.041" v="5467"/>
          <ac:spMkLst>
            <pc:docMk/>
            <pc:sldMk cId="1271823897" sldId="311"/>
            <ac:spMk id="233" creationId="{9B2B19A2-D2BC-4F3A-ADCB-881EB92E4B55}"/>
          </ac:spMkLst>
        </pc:spChg>
        <pc:spChg chg="mod">
          <ac:chgData name="Marcus Rabe" userId="6b10fd8c-1af8-4ca2-a7e2-54dbfd77502c" providerId="ADAL" clId="{DE56D6A1-5ABA-4813-BE34-CC614342D400}" dt="2021-04-22T07:26:29.047" v="5468"/>
          <ac:spMkLst>
            <pc:docMk/>
            <pc:sldMk cId="1271823897" sldId="311"/>
            <ac:spMk id="234" creationId="{B079F090-6859-4337-B113-08125D24A905}"/>
          </ac:spMkLst>
        </pc:spChg>
        <pc:spChg chg="mod">
          <ac:chgData name="Marcus Rabe" userId="6b10fd8c-1af8-4ca2-a7e2-54dbfd77502c" providerId="ADAL" clId="{DE56D6A1-5ABA-4813-BE34-CC614342D400}" dt="2021-04-22T07:26:29.057" v="5469"/>
          <ac:spMkLst>
            <pc:docMk/>
            <pc:sldMk cId="1271823897" sldId="311"/>
            <ac:spMk id="235" creationId="{DAB15032-ADB4-42C7-93B1-2B3E348D0AE0}"/>
          </ac:spMkLst>
        </pc:spChg>
        <pc:spChg chg="mod">
          <ac:chgData name="Marcus Rabe" userId="6b10fd8c-1af8-4ca2-a7e2-54dbfd77502c" providerId="ADAL" clId="{DE56D6A1-5ABA-4813-BE34-CC614342D400}" dt="2021-04-22T07:26:29.063" v="5470"/>
          <ac:spMkLst>
            <pc:docMk/>
            <pc:sldMk cId="1271823897" sldId="311"/>
            <ac:spMk id="236" creationId="{DA02A95E-253B-404D-A079-24CCB889ED09}"/>
          </ac:spMkLst>
        </pc:spChg>
        <pc:spChg chg="mod">
          <ac:chgData name="Marcus Rabe" userId="6b10fd8c-1af8-4ca2-a7e2-54dbfd77502c" providerId="ADAL" clId="{DE56D6A1-5ABA-4813-BE34-CC614342D400}" dt="2021-04-22T07:26:29.070" v="5471"/>
          <ac:spMkLst>
            <pc:docMk/>
            <pc:sldMk cId="1271823897" sldId="311"/>
            <ac:spMk id="237" creationId="{4E0F22F1-2D7C-461B-9B93-2DA20DAD6728}"/>
          </ac:spMkLst>
        </pc:spChg>
        <pc:spChg chg="mod">
          <ac:chgData name="Marcus Rabe" userId="6b10fd8c-1af8-4ca2-a7e2-54dbfd77502c" providerId="ADAL" clId="{DE56D6A1-5ABA-4813-BE34-CC614342D400}" dt="2021-04-22T07:26:29.082" v="5472"/>
          <ac:spMkLst>
            <pc:docMk/>
            <pc:sldMk cId="1271823897" sldId="311"/>
            <ac:spMk id="238" creationId="{1B3E693A-41F2-40E1-B272-091B8032830E}"/>
          </ac:spMkLst>
        </pc:spChg>
        <pc:spChg chg="mod">
          <ac:chgData name="Marcus Rabe" userId="6b10fd8c-1af8-4ca2-a7e2-54dbfd77502c" providerId="ADAL" clId="{DE56D6A1-5ABA-4813-BE34-CC614342D400}" dt="2021-04-22T07:26:29.089" v="5473"/>
          <ac:spMkLst>
            <pc:docMk/>
            <pc:sldMk cId="1271823897" sldId="311"/>
            <ac:spMk id="239" creationId="{EA6788F9-86E0-4FB5-8955-44DF37AD784D}"/>
          </ac:spMkLst>
        </pc:spChg>
        <pc:spChg chg="mod">
          <ac:chgData name="Marcus Rabe" userId="6b10fd8c-1af8-4ca2-a7e2-54dbfd77502c" providerId="ADAL" clId="{DE56D6A1-5ABA-4813-BE34-CC614342D400}" dt="2021-04-22T07:26:29.096" v="5474"/>
          <ac:spMkLst>
            <pc:docMk/>
            <pc:sldMk cId="1271823897" sldId="311"/>
            <ac:spMk id="240" creationId="{B23C6106-ED09-4340-8424-7DF8FE8480C7}"/>
          </ac:spMkLst>
        </pc:spChg>
        <pc:spChg chg="mod">
          <ac:chgData name="Marcus Rabe" userId="6b10fd8c-1af8-4ca2-a7e2-54dbfd77502c" providerId="ADAL" clId="{DE56D6A1-5ABA-4813-BE34-CC614342D400}" dt="2021-04-22T07:26:29.100" v="5475" actId="790"/>
          <ac:spMkLst>
            <pc:docMk/>
            <pc:sldMk cId="1271823897" sldId="311"/>
            <ac:spMk id="257" creationId="{60AEDD6A-6957-428D-BB27-051E53B6DB8F}"/>
          </ac:spMkLst>
        </pc:spChg>
        <pc:spChg chg="mod">
          <ac:chgData name="Marcus Rabe" userId="6b10fd8c-1af8-4ca2-a7e2-54dbfd77502c" providerId="ADAL" clId="{DE56D6A1-5ABA-4813-BE34-CC614342D400}" dt="2021-04-22T07:26:29.109" v="5476"/>
          <ac:spMkLst>
            <pc:docMk/>
            <pc:sldMk cId="1271823897" sldId="311"/>
            <ac:spMk id="258" creationId="{A82B45BC-9CE4-4BB2-8258-38EFAD70697E}"/>
          </ac:spMkLst>
        </pc:spChg>
        <pc:spChg chg="mod">
          <ac:chgData name="Marcus Rabe" userId="6b10fd8c-1af8-4ca2-a7e2-54dbfd77502c" providerId="ADAL" clId="{DE56D6A1-5ABA-4813-BE34-CC614342D400}" dt="2021-04-22T07:26:29.117" v="5477"/>
          <ac:spMkLst>
            <pc:docMk/>
            <pc:sldMk cId="1271823897" sldId="311"/>
            <ac:spMk id="259" creationId="{A2B95803-0030-4D65-BBC6-8CE236D0B4ED}"/>
          </ac:spMkLst>
        </pc:spChg>
        <pc:spChg chg="mod">
          <ac:chgData name="Marcus Rabe" userId="6b10fd8c-1af8-4ca2-a7e2-54dbfd77502c" providerId="ADAL" clId="{DE56D6A1-5ABA-4813-BE34-CC614342D400}" dt="2021-04-22T07:26:29.125" v="5478"/>
          <ac:spMkLst>
            <pc:docMk/>
            <pc:sldMk cId="1271823897" sldId="311"/>
            <ac:spMk id="260" creationId="{C4A449C6-0041-415E-9CF4-22656A1CB3C9}"/>
          </ac:spMkLst>
        </pc:spChg>
        <pc:spChg chg="mod">
          <ac:chgData name="Marcus Rabe" userId="6b10fd8c-1af8-4ca2-a7e2-54dbfd77502c" providerId="ADAL" clId="{DE56D6A1-5ABA-4813-BE34-CC614342D400}" dt="2021-04-22T07:26:29.136" v="5479"/>
          <ac:spMkLst>
            <pc:docMk/>
            <pc:sldMk cId="1271823897" sldId="311"/>
            <ac:spMk id="261" creationId="{8CE6C546-5F74-442D-A02B-E1DC8DE4F14E}"/>
          </ac:spMkLst>
        </pc:spChg>
        <pc:spChg chg="mod">
          <ac:chgData name="Marcus Rabe" userId="6b10fd8c-1af8-4ca2-a7e2-54dbfd77502c" providerId="ADAL" clId="{DE56D6A1-5ABA-4813-BE34-CC614342D400}" dt="2021-04-22T07:26:29.143" v="5480"/>
          <ac:spMkLst>
            <pc:docMk/>
            <pc:sldMk cId="1271823897" sldId="311"/>
            <ac:spMk id="262" creationId="{ACE41970-BAB6-4BAD-B1BE-DFED2A6B1CEB}"/>
          </ac:spMkLst>
        </pc:spChg>
        <pc:spChg chg="mod">
          <ac:chgData name="Marcus Rabe" userId="6b10fd8c-1af8-4ca2-a7e2-54dbfd77502c" providerId="ADAL" clId="{DE56D6A1-5ABA-4813-BE34-CC614342D400}" dt="2021-04-22T07:26:29.150" v="5481"/>
          <ac:spMkLst>
            <pc:docMk/>
            <pc:sldMk cId="1271823897" sldId="311"/>
            <ac:spMk id="263" creationId="{C63F5095-745E-4E23-9F0C-26BF487EF4EB}"/>
          </ac:spMkLst>
        </pc:spChg>
        <pc:spChg chg="mod">
          <ac:chgData name="Marcus Rabe" userId="6b10fd8c-1af8-4ca2-a7e2-54dbfd77502c" providerId="ADAL" clId="{DE56D6A1-5ABA-4813-BE34-CC614342D400}" dt="2021-04-22T07:26:29.158" v="5482"/>
          <ac:spMkLst>
            <pc:docMk/>
            <pc:sldMk cId="1271823897" sldId="311"/>
            <ac:spMk id="264" creationId="{D6333386-6760-468E-8C3C-88936B82314F}"/>
          </ac:spMkLst>
        </pc:spChg>
        <pc:spChg chg="mod">
          <ac:chgData name="Marcus Rabe" userId="6b10fd8c-1af8-4ca2-a7e2-54dbfd77502c" providerId="ADAL" clId="{DE56D6A1-5ABA-4813-BE34-CC614342D400}" dt="2021-04-22T07:26:29.165" v="5483"/>
          <ac:spMkLst>
            <pc:docMk/>
            <pc:sldMk cId="1271823897" sldId="311"/>
            <ac:spMk id="265" creationId="{F00B32D9-5566-40EE-9E5F-5303018D6705}"/>
          </ac:spMkLst>
        </pc:spChg>
        <pc:grpChg chg="add mod">
          <ac:chgData name="Marcus Rabe" userId="6b10fd8c-1af8-4ca2-a7e2-54dbfd77502c" providerId="ADAL" clId="{DE56D6A1-5ABA-4813-BE34-CC614342D400}" dt="2021-04-25T07:17:17.927" v="9731"/>
          <ac:grpSpMkLst>
            <pc:docMk/>
            <pc:sldMk cId="1271823897" sldId="311"/>
            <ac:grpSpMk id="127" creationId="{44E680E9-1098-4753-97D2-E2D30CBFAA90}"/>
          </ac:grpSpMkLst>
        </pc:grpChg>
        <pc:grpChg chg="add mod">
          <ac:chgData name="Marcus Rabe" userId="6b10fd8c-1af8-4ca2-a7e2-54dbfd77502c" providerId="ADAL" clId="{DE56D6A1-5ABA-4813-BE34-CC614342D400}" dt="2021-04-25T07:18:06.006" v="9749" actId="1037"/>
          <ac:grpSpMkLst>
            <pc:docMk/>
            <pc:sldMk cId="1271823897" sldId="311"/>
            <ac:grpSpMk id="138" creationId="{C53E4617-848C-4F99-B438-EA7355EFBD4C}"/>
          </ac:grpSpMkLst>
        </pc:grpChg>
        <pc:picChg chg="ord">
          <ac:chgData name="Marcus Rabe" userId="6b10fd8c-1af8-4ca2-a7e2-54dbfd77502c" providerId="ADAL" clId="{DE56D6A1-5ABA-4813-BE34-CC614342D400}" dt="2021-04-25T07:17:48.302" v="9743" actId="167"/>
          <ac:picMkLst>
            <pc:docMk/>
            <pc:sldMk cId="1271823897" sldId="311"/>
            <ac:picMk id="120" creationId="{8683863E-ECE7-4BAD-85C5-74DA23D2B869}"/>
          </ac:picMkLst>
        </pc:picChg>
        <pc:inkChg chg="mod">
          <ac:chgData name="Marcus Rabe" userId="6b10fd8c-1af8-4ca2-a7e2-54dbfd77502c" providerId="ADAL" clId="{DE56D6A1-5ABA-4813-BE34-CC614342D400}" dt="2021-04-25T07:24:09.615" v="9872" actId="1037"/>
          <ac:inkMkLst>
            <pc:docMk/>
            <pc:sldMk cId="1271823897" sldId="311"/>
            <ac:inkMk id="17" creationId="{C7DC8F14-FCA5-4B27-A79A-40231BD678D6}"/>
          </ac:inkMkLst>
        </pc:inkChg>
        <pc:inkChg chg="mod">
          <ac:chgData name="Marcus Rabe" userId="6b10fd8c-1af8-4ca2-a7e2-54dbfd77502c" providerId="ADAL" clId="{DE56D6A1-5ABA-4813-BE34-CC614342D400}" dt="2021-04-25T07:17:17.927" v="9731"/>
          <ac:inkMkLst>
            <pc:docMk/>
            <pc:sldMk cId="1271823897" sldId="311"/>
            <ac:inkMk id="128" creationId="{FEA2E64A-7E65-4FC7-9BF7-26030DD7B3E5}"/>
          </ac:inkMkLst>
        </pc:inkChg>
        <pc:inkChg chg="mod">
          <ac:chgData name="Marcus Rabe" userId="6b10fd8c-1af8-4ca2-a7e2-54dbfd77502c" providerId="ADAL" clId="{DE56D6A1-5ABA-4813-BE34-CC614342D400}" dt="2021-04-25T07:17:17.927" v="9731"/>
          <ac:inkMkLst>
            <pc:docMk/>
            <pc:sldMk cId="1271823897" sldId="311"/>
            <ac:inkMk id="129" creationId="{C7324FA1-D0D4-404F-AB41-744EEB7938FA}"/>
          </ac:inkMkLst>
        </pc:inkChg>
        <pc:inkChg chg="mod">
          <ac:chgData name="Marcus Rabe" userId="6b10fd8c-1af8-4ca2-a7e2-54dbfd77502c" providerId="ADAL" clId="{DE56D6A1-5ABA-4813-BE34-CC614342D400}" dt="2021-04-25T07:17:17.927" v="9731"/>
          <ac:inkMkLst>
            <pc:docMk/>
            <pc:sldMk cId="1271823897" sldId="311"/>
            <ac:inkMk id="130" creationId="{09F8A93D-B118-4B23-A218-E8B9FD1BC62D}"/>
          </ac:inkMkLst>
        </pc:inkChg>
        <pc:inkChg chg="mod">
          <ac:chgData name="Marcus Rabe" userId="6b10fd8c-1af8-4ca2-a7e2-54dbfd77502c" providerId="ADAL" clId="{DE56D6A1-5ABA-4813-BE34-CC614342D400}" dt="2021-04-25T07:17:17.927" v="9731"/>
          <ac:inkMkLst>
            <pc:docMk/>
            <pc:sldMk cId="1271823897" sldId="311"/>
            <ac:inkMk id="131" creationId="{C9DB3300-F1D2-4A36-B8CE-6E3FB10B00D3}"/>
          </ac:inkMkLst>
        </pc:inkChg>
        <pc:inkChg chg="mod">
          <ac:chgData name="Marcus Rabe" userId="6b10fd8c-1af8-4ca2-a7e2-54dbfd77502c" providerId="ADAL" clId="{DE56D6A1-5ABA-4813-BE34-CC614342D400}" dt="2021-04-25T07:17:17.927" v="9731"/>
          <ac:inkMkLst>
            <pc:docMk/>
            <pc:sldMk cId="1271823897" sldId="311"/>
            <ac:inkMk id="133" creationId="{27F57356-DEC9-44F4-95EE-2740900480B0}"/>
          </ac:inkMkLst>
        </pc:inkChg>
        <pc:inkChg chg="add mod">
          <ac:chgData name="Marcus Rabe" userId="6b10fd8c-1af8-4ca2-a7e2-54dbfd77502c" providerId="ADAL" clId="{DE56D6A1-5ABA-4813-BE34-CC614342D400}" dt="2021-04-25T07:17:33.093" v="9742" actId="1035"/>
          <ac:inkMkLst>
            <pc:docMk/>
            <pc:sldMk cId="1271823897" sldId="311"/>
            <ac:inkMk id="134" creationId="{2FFD460F-2F7B-46D5-9D60-3E952EF4576F}"/>
          </ac:inkMkLst>
        </pc:inkChg>
        <pc:inkChg chg="add mod">
          <ac:chgData name="Marcus Rabe" userId="6b10fd8c-1af8-4ca2-a7e2-54dbfd77502c" providerId="ADAL" clId="{DE56D6A1-5ABA-4813-BE34-CC614342D400}" dt="2021-04-25T07:17:58.147" v="9746" actId="1035"/>
          <ac:inkMkLst>
            <pc:docMk/>
            <pc:sldMk cId="1271823897" sldId="311"/>
            <ac:inkMk id="136" creationId="{6ED1ACFC-2184-4C21-819C-9B7B1AEAA713}"/>
          </ac:inkMkLst>
        </pc:inkChg>
        <pc:inkChg chg="add mod">
          <ac:chgData name="Marcus Rabe" userId="6b10fd8c-1af8-4ca2-a7e2-54dbfd77502c" providerId="ADAL" clId="{DE56D6A1-5ABA-4813-BE34-CC614342D400}" dt="2021-04-25T07:18:06.006" v="9749" actId="1037"/>
          <ac:inkMkLst>
            <pc:docMk/>
            <pc:sldMk cId="1271823897" sldId="311"/>
            <ac:inkMk id="137" creationId="{A03E7A2C-9983-47D9-962C-D6DD9E9BDEE2}"/>
          </ac:inkMkLst>
        </pc:inkChg>
        <pc:inkChg chg="mod">
          <ac:chgData name="Marcus Rabe" userId="6b10fd8c-1af8-4ca2-a7e2-54dbfd77502c" providerId="ADAL" clId="{DE56D6A1-5ABA-4813-BE34-CC614342D400}" dt="2021-04-25T07:17:17.927" v="9731"/>
          <ac:inkMkLst>
            <pc:docMk/>
            <pc:sldMk cId="1271823897" sldId="311"/>
            <ac:inkMk id="140" creationId="{C5CD8423-30C4-4579-886B-74D45B36BA42}"/>
          </ac:inkMkLst>
        </pc:inkChg>
        <pc:inkChg chg="mod">
          <ac:chgData name="Marcus Rabe" userId="6b10fd8c-1af8-4ca2-a7e2-54dbfd77502c" providerId="ADAL" clId="{DE56D6A1-5ABA-4813-BE34-CC614342D400}" dt="2021-04-25T07:17:17.927" v="9731"/>
          <ac:inkMkLst>
            <pc:docMk/>
            <pc:sldMk cId="1271823897" sldId="311"/>
            <ac:inkMk id="141" creationId="{C0ECA4CD-A007-4D60-B50A-9943138FC61A}"/>
          </ac:inkMkLst>
        </pc:inkChg>
        <pc:inkChg chg="mod">
          <ac:chgData name="Marcus Rabe" userId="6b10fd8c-1af8-4ca2-a7e2-54dbfd77502c" providerId="ADAL" clId="{DE56D6A1-5ABA-4813-BE34-CC614342D400}" dt="2021-04-25T07:17:17.927" v="9731"/>
          <ac:inkMkLst>
            <pc:docMk/>
            <pc:sldMk cId="1271823897" sldId="311"/>
            <ac:inkMk id="143" creationId="{FC5363CF-98EC-465D-9A96-6B4377F37678}"/>
          </ac:inkMkLst>
        </pc:inkChg>
      </pc:sldChg>
      <pc:sldChg chg="modSp mod">
        <pc:chgData name="Marcus Rabe" userId="6b10fd8c-1af8-4ca2-a7e2-54dbfd77502c" providerId="ADAL" clId="{DE56D6A1-5ABA-4813-BE34-CC614342D400}" dt="2021-04-22T07:26:30.593" v="5710" actId="790"/>
        <pc:sldMkLst>
          <pc:docMk/>
          <pc:sldMk cId="722646974" sldId="314"/>
        </pc:sldMkLst>
        <pc:spChg chg="mod">
          <ac:chgData name="Marcus Rabe" userId="6b10fd8c-1af8-4ca2-a7e2-54dbfd77502c" providerId="ADAL" clId="{DE56D6A1-5ABA-4813-BE34-CC614342D400}" dt="2021-04-22T07:26:30.138" v="5637" actId="790"/>
          <ac:spMkLst>
            <pc:docMk/>
            <pc:sldMk cId="722646974" sldId="314"/>
            <ac:spMk id="2" creationId="{C8352A18-0815-483F-B4B8-83D65A49541E}"/>
          </ac:spMkLst>
        </pc:spChg>
        <pc:spChg chg="mod">
          <ac:chgData name="Marcus Rabe" userId="6b10fd8c-1af8-4ca2-a7e2-54dbfd77502c" providerId="ADAL" clId="{DE56D6A1-5ABA-4813-BE34-CC614342D400}" dt="2021-04-22T07:26:30.147" v="5638" actId="790"/>
          <ac:spMkLst>
            <pc:docMk/>
            <pc:sldMk cId="722646974" sldId="314"/>
            <ac:spMk id="4" creationId="{D27A6874-50B6-4B12-8801-9D0FF823EE51}"/>
          </ac:spMkLst>
        </pc:spChg>
        <pc:spChg chg="mod">
          <ac:chgData name="Marcus Rabe" userId="6b10fd8c-1af8-4ca2-a7e2-54dbfd77502c" providerId="ADAL" clId="{DE56D6A1-5ABA-4813-BE34-CC614342D400}" dt="2021-04-22T07:26:30.150" v="5639" actId="790"/>
          <ac:spMkLst>
            <pc:docMk/>
            <pc:sldMk cId="722646974" sldId="314"/>
            <ac:spMk id="5" creationId="{2F6B3112-D75E-48B2-A9B9-DD337D7DCF25}"/>
          </ac:spMkLst>
        </pc:spChg>
        <pc:spChg chg="mod">
          <ac:chgData name="Marcus Rabe" userId="6b10fd8c-1af8-4ca2-a7e2-54dbfd77502c" providerId="ADAL" clId="{DE56D6A1-5ABA-4813-BE34-CC614342D400}" dt="2021-04-22T07:26:30.163" v="5642" actId="790"/>
          <ac:spMkLst>
            <pc:docMk/>
            <pc:sldMk cId="722646974" sldId="314"/>
            <ac:spMk id="10" creationId="{FCDF12A5-F8AC-4C29-808B-71F7B1C49B86}"/>
          </ac:spMkLst>
        </pc:spChg>
        <pc:spChg chg="mod">
          <ac:chgData name="Marcus Rabe" userId="6b10fd8c-1af8-4ca2-a7e2-54dbfd77502c" providerId="ADAL" clId="{DE56D6A1-5ABA-4813-BE34-CC614342D400}" dt="2021-04-22T07:26:30.154" v="5640" actId="790"/>
          <ac:spMkLst>
            <pc:docMk/>
            <pc:sldMk cId="722646974" sldId="314"/>
            <ac:spMk id="12" creationId="{10571E12-21E5-4BDF-8F3A-6931C6E1AAC8}"/>
          </ac:spMkLst>
        </pc:spChg>
        <pc:spChg chg="mod">
          <ac:chgData name="Marcus Rabe" userId="6b10fd8c-1af8-4ca2-a7e2-54dbfd77502c" providerId="ADAL" clId="{DE56D6A1-5ABA-4813-BE34-CC614342D400}" dt="2021-04-22T07:26:30.166" v="5643" actId="790"/>
          <ac:spMkLst>
            <pc:docMk/>
            <pc:sldMk cId="722646974" sldId="314"/>
            <ac:spMk id="19" creationId="{B69958D4-820F-45A9-8563-FA0304A1838C}"/>
          </ac:spMkLst>
        </pc:spChg>
        <pc:spChg chg="mod">
          <ac:chgData name="Marcus Rabe" userId="6b10fd8c-1af8-4ca2-a7e2-54dbfd77502c" providerId="ADAL" clId="{DE56D6A1-5ABA-4813-BE34-CC614342D400}" dt="2021-04-22T07:26:30.160" v="5641"/>
          <ac:spMkLst>
            <pc:docMk/>
            <pc:sldMk cId="722646974" sldId="314"/>
            <ac:spMk id="21" creationId="{23865160-0D54-4402-9C6A-2B429BEDF6F5}"/>
          </ac:spMkLst>
        </pc:spChg>
        <pc:spChg chg="mod">
          <ac:chgData name="Marcus Rabe" userId="6b10fd8c-1af8-4ca2-a7e2-54dbfd77502c" providerId="ADAL" clId="{DE56D6A1-5ABA-4813-BE34-CC614342D400}" dt="2021-04-22T07:26:30.174" v="5644" actId="790"/>
          <ac:spMkLst>
            <pc:docMk/>
            <pc:sldMk cId="722646974" sldId="314"/>
            <ac:spMk id="74" creationId="{36E39B11-9C2E-4966-8DBC-0DA04BDA86ED}"/>
          </ac:spMkLst>
        </pc:spChg>
        <pc:spChg chg="mod">
          <ac:chgData name="Marcus Rabe" userId="6b10fd8c-1af8-4ca2-a7e2-54dbfd77502c" providerId="ADAL" clId="{DE56D6A1-5ABA-4813-BE34-CC614342D400}" dt="2021-04-22T07:26:30.177" v="5645"/>
          <ac:spMkLst>
            <pc:docMk/>
            <pc:sldMk cId="722646974" sldId="314"/>
            <ac:spMk id="84" creationId="{CCB2685F-6109-47CD-86E6-ABE6060F751A}"/>
          </ac:spMkLst>
        </pc:spChg>
        <pc:spChg chg="mod">
          <ac:chgData name="Marcus Rabe" userId="6b10fd8c-1af8-4ca2-a7e2-54dbfd77502c" providerId="ADAL" clId="{DE56D6A1-5ABA-4813-BE34-CC614342D400}" dt="2021-04-22T07:26:30.181" v="5646"/>
          <ac:spMkLst>
            <pc:docMk/>
            <pc:sldMk cId="722646974" sldId="314"/>
            <ac:spMk id="85" creationId="{D90DBB38-0C74-4738-AE93-3A89049849A2}"/>
          </ac:spMkLst>
        </pc:spChg>
        <pc:spChg chg="mod">
          <ac:chgData name="Marcus Rabe" userId="6b10fd8c-1af8-4ca2-a7e2-54dbfd77502c" providerId="ADAL" clId="{DE56D6A1-5ABA-4813-BE34-CC614342D400}" dt="2021-04-22T07:26:30.184" v="5647" actId="790"/>
          <ac:spMkLst>
            <pc:docMk/>
            <pc:sldMk cId="722646974" sldId="314"/>
            <ac:spMk id="94" creationId="{F5B40030-AAB7-4D4D-8274-BC356468964E}"/>
          </ac:spMkLst>
        </pc:spChg>
        <pc:spChg chg="mod">
          <ac:chgData name="Marcus Rabe" userId="6b10fd8c-1af8-4ca2-a7e2-54dbfd77502c" providerId="ADAL" clId="{DE56D6A1-5ABA-4813-BE34-CC614342D400}" dt="2021-04-22T07:26:30.189" v="5648"/>
          <ac:spMkLst>
            <pc:docMk/>
            <pc:sldMk cId="722646974" sldId="314"/>
            <ac:spMk id="104" creationId="{6C7180CA-EAD6-4B4A-9C68-3D1E77C22202}"/>
          </ac:spMkLst>
        </pc:spChg>
        <pc:spChg chg="mod">
          <ac:chgData name="Marcus Rabe" userId="6b10fd8c-1af8-4ca2-a7e2-54dbfd77502c" providerId="ADAL" clId="{DE56D6A1-5ABA-4813-BE34-CC614342D400}" dt="2021-04-22T07:26:30.192" v="5649"/>
          <ac:spMkLst>
            <pc:docMk/>
            <pc:sldMk cId="722646974" sldId="314"/>
            <ac:spMk id="105" creationId="{4945E43A-F367-4B44-8C32-0C2074151545}"/>
          </ac:spMkLst>
        </pc:spChg>
        <pc:spChg chg="mod">
          <ac:chgData name="Marcus Rabe" userId="6b10fd8c-1af8-4ca2-a7e2-54dbfd77502c" providerId="ADAL" clId="{DE56D6A1-5ABA-4813-BE34-CC614342D400}" dt="2021-04-22T07:26:30.584" v="5708" actId="790"/>
          <ac:spMkLst>
            <pc:docMk/>
            <pc:sldMk cId="722646974" sldId="314"/>
            <ac:spMk id="109" creationId="{210E2790-181F-4455-8B6D-EB595C906545}"/>
          </ac:spMkLst>
        </pc:spChg>
        <pc:spChg chg="mod">
          <ac:chgData name="Marcus Rabe" userId="6b10fd8c-1af8-4ca2-a7e2-54dbfd77502c" providerId="ADAL" clId="{DE56D6A1-5ABA-4813-BE34-CC614342D400}" dt="2021-04-22T07:26:30.588" v="5709" actId="790"/>
          <ac:spMkLst>
            <pc:docMk/>
            <pc:sldMk cId="722646974" sldId="314"/>
            <ac:spMk id="110" creationId="{8AA11404-5A0D-445E-B021-009314BEA9EB}"/>
          </ac:spMkLst>
        </pc:spChg>
        <pc:spChg chg="mod">
          <ac:chgData name="Marcus Rabe" userId="6b10fd8c-1af8-4ca2-a7e2-54dbfd77502c" providerId="ADAL" clId="{DE56D6A1-5ABA-4813-BE34-CC614342D400}" dt="2021-04-22T07:26:30.593" v="5710" actId="790"/>
          <ac:spMkLst>
            <pc:docMk/>
            <pc:sldMk cId="722646974" sldId="314"/>
            <ac:spMk id="111" creationId="{12F1C5B2-02FE-41F9-983B-C2B5E3A941AE}"/>
          </ac:spMkLst>
        </pc:spChg>
        <pc:spChg chg="mod">
          <ac:chgData name="Marcus Rabe" userId="6b10fd8c-1af8-4ca2-a7e2-54dbfd77502c" providerId="ADAL" clId="{DE56D6A1-5ABA-4813-BE34-CC614342D400}" dt="2021-04-22T07:26:30.195" v="5650"/>
          <ac:spMkLst>
            <pc:docMk/>
            <pc:sldMk cId="722646974" sldId="314"/>
            <ac:spMk id="114" creationId="{1D52996F-111D-4BD4-8A90-E9F0AEE0D295}"/>
          </ac:spMkLst>
        </pc:spChg>
        <pc:spChg chg="mod">
          <ac:chgData name="Marcus Rabe" userId="6b10fd8c-1af8-4ca2-a7e2-54dbfd77502c" providerId="ADAL" clId="{DE56D6A1-5ABA-4813-BE34-CC614342D400}" dt="2021-04-22T07:26:30.198" v="5651"/>
          <ac:spMkLst>
            <pc:docMk/>
            <pc:sldMk cId="722646974" sldId="314"/>
            <ac:spMk id="115" creationId="{4E3E63A4-DC3F-4D57-9199-2CE4CA696AD8}"/>
          </ac:spMkLst>
        </pc:spChg>
        <pc:spChg chg="mod">
          <ac:chgData name="Marcus Rabe" userId="6b10fd8c-1af8-4ca2-a7e2-54dbfd77502c" providerId="ADAL" clId="{DE56D6A1-5ABA-4813-BE34-CC614342D400}" dt="2021-04-22T07:26:30.201" v="5652" actId="790"/>
          <ac:spMkLst>
            <pc:docMk/>
            <pc:sldMk cId="722646974" sldId="314"/>
            <ac:spMk id="124" creationId="{681EF93F-D99E-4E30-8311-188E61056340}"/>
          </ac:spMkLst>
        </pc:spChg>
        <pc:spChg chg="mod">
          <ac:chgData name="Marcus Rabe" userId="6b10fd8c-1af8-4ca2-a7e2-54dbfd77502c" providerId="ADAL" clId="{DE56D6A1-5ABA-4813-BE34-CC614342D400}" dt="2021-04-22T07:26:30.209" v="5653"/>
          <ac:spMkLst>
            <pc:docMk/>
            <pc:sldMk cId="722646974" sldId="314"/>
            <ac:spMk id="157" creationId="{755490BD-E9C2-42E9-80A4-E8E15E16ABDA}"/>
          </ac:spMkLst>
        </pc:spChg>
        <pc:spChg chg="mod">
          <ac:chgData name="Marcus Rabe" userId="6b10fd8c-1af8-4ca2-a7e2-54dbfd77502c" providerId="ADAL" clId="{DE56D6A1-5ABA-4813-BE34-CC614342D400}" dt="2021-04-22T07:26:30.212" v="5654"/>
          <ac:spMkLst>
            <pc:docMk/>
            <pc:sldMk cId="722646974" sldId="314"/>
            <ac:spMk id="158" creationId="{B7BAFF44-6E47-4884-B956-019302EFF482}"/>
          </ac:spMkLst>
        </pc:spChg>
        <pc:spChg chg="mod">
          <ac:chgData name="Marcus Rabe" userId="6b10fd8c-1af8-4ca2-a7e2-54dbfd77502c" providerId="ADAL" clId="{DE56D6A1-5ABA-4813-BE34-CC614342D400}" dt="2021-04-22T07:26:30.215" v="5655" actId="790"/>
          <ac:spMkLst>
            <pc:docMk/>
            <pc:sldMk cId="722646974" sldId="314"/>
            <ac:spMk id="160" creationId="{AF44B730-23B8-4D0F-8EF1-D54C3B6880D1}"/>
          </ac:spMkLst>
        </pc:spChg>
        <pc:spChg chg="mod">
          <ac:chgData name="Marcus Rabe" userId="6b10fd8c-1af8-4ca2-a7e2-54dbfd77502c" providerId="ADAL" clId="{DE56D6A1-5ABA-4813-BE34-CC614342D400}" dt="2021-04-22T07:26:30.223" v="5656" actId="790"/>
          <ac:spMkLst>
            <pc:docMk/>
            <pc:sldMk cId="722646974" sldId="314"/>
            <ac:spMk id="161" creationId="{BBD5E1D9-795E-45AC-B6E6-0D2CFB010445}"/>
          </ac:spMkLst>
        </pc:spChg>
        <pc:spChg chg="mod">
          <ac:chgData name="Marcus Rabe" userId="6b10fd8c-1af8-4ca2-a7e2-54dbfd77502c" providerId="ADAL" clId="{DE56D6A1-5ABA-4813-BE34-CC614342D400}" dt="2021-04-22T07:26:30.226" v="5657" actId="790"/>
          <ac:spMkLst>
            <pc:docMk/>
            <pc:sldMk cId="722646974" sldId="314"/>
            <ac:spMk id="162" creationId="{B70735E7-637F-4934-B9E8-80D288B796F8}"/>
          </ac:spMkLst>
        </pc:spChg>
        <pc:spChg chg="mod">
          <ac:chgData name="Marcus Rabe" userId="6b10fd8c-1af8-4ca2-a7e2-54dbfd77502c" providerId="ADAL" clId="{DE56D6A1-5ABA-4813-BE34-CC614342D400}" dt="2021-04-22T07:26:30.228" v="5658"/>
          <ac:spMkLst>
            <pc:docMk/>
            <pc:sldMk cId="722646974" sldId="314"/>
            <ac:spMk id="164" creationId="{0AA28700-7E79-40B3-B00E-36FBA50E5FDD}"/>
          </ac:spMkLst>
        </pc:spChg>
        <pc:spChg chg="mod">
          <ac:chgData name="Marcus Rabe" userId="6b10fd8c-1af8-4ca2-a7e2-54dbfd77502c" providerId="ADAL" clId="{DE56D6A1-5ABA-4813-BE34-CC614342D400}" dt="2021-04-22T07:26:30.231" v="5659"/>
          <ac:spMkLst>
            <pc:docMk/>
            <pc:sldMk cId="722646974" sldId="314"/>
            <ac:spMk id="165" creationId="{FF98AEEB-A6C0-4367-B172-D0AA6C2FD752}"/>
          </ac:spMkLst>
        </pc:spChg>
        <pc:spChg chg="mod">
          <ac:chgData name="Marcus Rabe" userId="6b10fd8c-1af8-4ca2-a7e2-54dbfd77502c" providerId="ADAL" clId="{DE56D6A1-5ABA-4813-BE34-CC614342D400}" dt="2021-04-22T07:26:30.247" v="5660" actId="790"/>
          <ac:spMkLst>
            <pc:docMk/>
            <pc:sldMk cId="722646974" sldId="314"/>
            <ac:spMk id="166" creationId="{5F8EFF95-DE28-4A7F-97EB-2827E17B186A}"/>
          </ac:spMkLst>
        </pc:spChg>
        <pc:spChg chg="mod">
          <ac:chgData name="Marcus Rabe" userId="6b10fd8c-1af8-4ca2-a7e2-54dbfd77502c" providerId="ADAL" clId="{DE56D6A1-5ABA-4813-BE34-CC614342D400}" dt="2021-04-22T07:26:30.252" v="5661"/>
          <ac:spMkLst>
            <pc:docMk/>
            <pc:sldMk cId="722646974" sldId="314"/>
            <ac:spMk id="168" creationId="{263E4EB2-6A66-4B17-A000-588D46FFD27A}"/>
          </ac:spMkLst>
        </pc:spChg>
        <pc:spChg chg="mod">
          <ac:chgData name="Marcus Rabe" userId="6b10fd8c-1af8-4ca2-a7e2-54dbfd77502c" providerId="ADAL" clId="{DE56D6A1-5ABA-4813-BE34-CC614342D400}" dt="2021-04-22T07:26:30.255" v="5662"/>
          <ac:spMkLst>
            <pc:docMk/>
            <pc:sldMk cId="722646974" sldId="314"/>
            <ac:spMk id="169" creationId="{48763F61-CC18-4C24-A5B0-4838E7D2BB9A}"/>
          </ac:spMkLst>
        </pc:spChg>
        <pc:spChg chg="mod">
          <ac:chgData name="Marcus Rabe" userId="6b10fd8c-1af8-4ca2-a7e2-54dbfd77502c" providerId="ADAL" clId="{DE56D6A1-5ABA-4813-BE34-CC614342D400}" dt="2021-04-22T07:26:30.259" v="5663"/>
          <ac:spMkLst>
            <pc:docMk/>
            <pc:sldMk cId="722646974" sldId="314"/>
            <ac:spMk id="171" creationId="{733517D6-EE39-4059-B04E-ECEA0AD1DDD6}"/>
          </ac:spMkLst>
        </pc:spChg>
        <pc:spChg chg="mod">
          <ac:chgData name="Marcus Rabe" userId="6b10fd8c-1af8-4ca2-a7e2-54dbfd77502c" providerId="ADAL" clId="{DE56D6A1-5ABA-4813-BE34-CC614342D400}" dt="2021-04-22T07:26:30.262" v="5664"/>
          <ac:spMkLst>
            <pc:docMk/>
            <pc:sldMk cId="722646974" sldId="314"/>
            <ac:spMk id="172" creationId="{988AC266-4CB8-4144-9532-B2AD12380CFF}"/>
          </ac:spMkLst>
        </pc:spChg>
        <pc:spChg chg="mod">
          <ac:chgData name="Marcus Rabe" userId="6b10fd8c-1af8-4ca2-a7e2-54dbfd77502c" providerId="ADAL" clId="{DE56D6A1-5ABA-4813-BE34-CC614342D400}" dt="2021-04-22T07:26:30.272" v="5665" actId="790"/>
          <ac:spMkLst>
            <pc:docMk/>
            <pc:sldMk cId="722646974" sldId="314"/>
            <ac:spMk id="173" creationId="{F5AFF59C-F6B2-438A-8E0B-E652792973D0}"/>
          </ac:spMkLst>
        </pc:spChg>
        <pc:spChg chg="mod">
          <ac:chgData name="Marcus Rabe" userId="6b10fd8c-1af8-4ca2-a7e2-54dbfd77502c" providerId="ADAL" clId="{DE56D6A1-5ABA-4813-BE34-CC614342D400}" dt="2021-04-22T07:26:30.275" v="5666"/>
          <ac:spMkLst>
            <pc:docMk/>
            <pc:sldMk cId="722646974" sldId="314"/>
            <ac:spMk id="175" creationId="{E39F71DE-4295-438D-A15B-E89659BED7D5}"/>
          </ac:spMkLst>
        </pc:spChg>
        <pc:spChg chg="mod">
          <ac:chgData name="Marcus Rabe" userId="6b10fd8c-1af8-4ca2-a7e2-54dbfd77502c" providerId="ADAL" clId="{DE56D6A1-5ABA-4813-BE34-CC614342D400}" dt="2021-04-22T07:26:30.278" v="5667"/>
          <ac:spMkLst>
            <pc:docMk/>
            <pc:sldMk cId="722646974" sldId="314"/>
            <ac:spMk id="176" creationId="{07CA56AA-3F67-4550-8E43-3FED9389EAFC}"/>
          </ac:spMkLst>
        </pc:spChg>
        <pc:spChg chg="mod">
          <ac:chgData name="Marcus Rabe" userId="6b10fd8c-1af8-4ca2-a7e2-54dbfd77502c" providerId="ADAL" clId="{DE56D6A1-5ABA-4813-BE34-CC614342D400}" dt="2021-04-22T07:26:30.291" v="5668"/>
          <ac:spMkLst>
            <pc:docMk/>
            <pc:sldMk cId="722646974" sldId="314"/>
            <ac:spMk id="184" creationId="{97E4C659-54C8-4228-B705-76A8EDB74C0E}"/>
          </ac:spMkLst>
        </pc:spChg>
        <pc:spChg chg="mod">
          <ac:chgData name="Marcus Rabe" userId="6b10fd8c-1af8-4ca2-a7e2-54dbfd77502c" providerId="ADAL" clId="{DE56D6A1-5ABA-4813-BE34-CC614342D400}" dt="2021-04-22T07:26:30.299" v="5669"/>
          <ac:spMkLst>
            <pc:docMk/>
            <pc:sldMk cId="722646974" sldId="314"/>
            <ac:spMk id="185" creationId="{51F22F7C-30B9-4447-8074-46171D9D7407}"/>
          </ac:spMkLst>
        </pc:spChg>
        <pc:spChg chg="mod">
          <ac:chgData name="Marcus Rabe" userId="6b10fd8c-1af8-4ca2-a7e2-54dbfd77502c" providerId="ADAL" clId="{DE56D6A1-5ABA-4813-BE34-CC614342D400}" dt="2021-04-22T07:26:30.308" v="5670"/>
          <ac:spMkLst>
            <pc:docMk/>
            <pc:sldMk cId="722646974" sldId="314"/>
            <ac:spMk id="186" creationId="{8C1898D9-4418-48D5-B253-F001B55FCC2B}"/>
          </ac:spMkLst>
        </pc:spChg>
        <pc:spChg chg="mod">
          <ac:chgData name="Marcus Rabe" userId="6b10fd8c-1af8-4ca2-a7e2-54dbfd77502c" providerId="ADAL" clId="{DE56D6A1-5ABA-4813-BE34-CC614342D400}" dt="2021-04-22T07:26:30.314" v="5671"/>
          <ac:spMkLst>
            <pc:docMk/>
            <pc:sldMk cId="722646974" sldId="314"/>
            <ac:spMk id="187" creationId="{F4A9E888-232B-41ED-9F51-1EF7440F0F9B}"/>
          </ac:spMkLst>
        </pc:spChg>
        <pc:spChg chg="mod">
          <ac:chgData name="Marcus Rabe" userId="6b10fd8c-1af8-4ca2-a7e2-54dbfd77502c" providerId="ADAL" clId="{DE56D6A1-5ABA-4813-BE34-CC614342D400}" dt="2021-04-22T07:26:30.320" v="5672"/>
          <ac:spMkLst>
            <pc:docMk/>
            <pc:sldMk cId="722646974" sldId="314"/>
            <ac:spMk id="188" creationId="{37BE6DE8-B99D-444E-829B-4CDEEAECE343}"/>
          </ac:spMkLst>
        </pc:spChg>
        <pc:spChg chg="mod">
          <ac:chgData name="Marcus Rabe" userId="6b10fd8c-1af8-4ca2-a7e2-54dbfd77502c" providerId="ADAL" clId="{DE56D6A1-5ABA-4813-BE34-CC614342D400}" dt="2021-04-22T07:26:30.327" v="5673"/>
          <ac:spMkLst>
            <pc:docMk/>
            <pc:sldMk cId="722646974" sldId="314"/>
            <ac:spMk id="189" creationId="{B3A32B36-E872-43D4-B85D-CB05987F21A7}"/>
          </ac:spMkLst>
        </pc:spChg>
        <pc:spChg chg="mod">
          <ac:chgData name="Marcus Rabe" userId="6b10fd8c-1af8-4ca2-a7e2-54dbfd77502c" providerId="ADAL" clId="{DE56D6A1-5ABA-4813-BE34-CC614342D400}" dt="2021-04-22T07:26:30.340" v="5674"/>
          <ac:spMkLst>
            <pc:docMk/>
            <pc:sldMk cId="722646974" sldId="314"/>
            <ac:spMk id="190" creationId="{92A61130-E971-4873-9FA5-B7C1127087AF}"/>
          </ac:spMkLst>
        </pc:spChg>
        <pc:spChg chg="mod">
          <ac:chgData name="Marcus Rabe" userId="6b10fd8c-1af8-4ca2-a7e2-54dbfd77502c" providerId="ADAL" clId="{DE56D6A1-5ABA-4813-BE34-CC614342D400}" dt="2021-04-22T07:26:30.346" v="5675"/>
          <ac:spMkLst>
            <pc:docMk/>
            <pc:sldMk cId="722646974" sldId="314"/>
            <ac:spMk id="191" creationId="{419E10EF-4EA3-4FA1-B4A5-71778D341E9A}"/>
          </ac:spMkLst>
        </pc:spChg>
        <pc:spChg chg="mod">
          <ac:chgData name="Marcus Rabe" userId="6b10fd8c-1af8-4ca2-a7e2-54dbfd77502c" providerId="ADAL" clId="{DE56D6A1-5ABA-4813-BE34-CC614342D400}" dt="2021-04-22T07:26:30.353" v="5676"/>
          <ac:spMkLst>
            <pc:docMk/>
            <pc:sldMk cId="722646974" sldId="314"/>
            <ac:spMk id="192" creationId="{EF1E10A0-46DA-4999-BDB2-9C778D74F86B}"/>
          </ac:spMkLst>
        </pc:spChg>
        <pc:spChg chg="mod">
          <ac:chgData name="Marcus Rabe" userId="6b10fd8c-1af8-4ca2-a7e2-54dbfd77502c" providerId="ADAL" clId="{DE56D6A1-5ABA-4813-BE34-CC614342D400}" dt="2021-04-22T07:26:30.360" v="5677"/>
          <ac:spMkLst>
            <pc:docMk/>
            <pc:sldMk cId="722646974" sldId="314"/>
            <ac:spMk id="194" creationId="{D3772E3F-3C50-46B2-8254-E60A2BD133BD}"/>
          </ac:spMkLst>
        </pc:spChg>
        <pc:spChg chg="mod">
          <ac:chgData name="Marcus Rabe" userId="6b10fd8c-1af8-4ca2-a7e2-54dbfd77502c" providerId="ADAL" clId="{DE56D6A1-5ABA-4813-BE34-CC614342D400}" dt="2021-04-22T07:26:30.369" v="5678"/>
          <ac:spMkLst>
            <pc:docMk/>
            <pc:sldMk cId="722646974" sldId="314"/>
            <ac:spMk id="195" creationId="{054B33E5-43C0-4345-AEFC-F8F21B1B7FCD}"/>
          </ac:spMkLst>
        </pc:spChg>
        <pc:spChg chg="mod">
          <ac:chgData name="Marcus Rabe" userId="6b10fd8c-1af8-4ca2-a7e2-54dbfd77502c" providerId="ADAL" clId="{DE56D6A1-5ABA-4813-BE34-CC614342D400}" dt="2021-04-22T07:26:30.377" v="5679"/>
          <ac:spMkLst>
            <pc:docMk/>
            <pc:sldMk cId="722646974" sldId="314"/>
            <ac:spMk id="196" creationId="{9EBE5E9B-34B7-42D8-9856-5A48A99291EB}"/>
          </ac:spMkLst>
        </pc:spChg>
        <pc:spChg chg="mod">
          <ac:chgData name="Marcus Rabe" userId="6b10fd8c-1af8-4ca2-a7e2-54dbfd77502c" providerId="ADAL" clId="{DE56D6A1-5ABA-4813-BE34-CC614342D400}" dt="2021-04-22T07:26:30.383" v="5680"/>
          <ac:spMkLst>
            <pc:docMk/>
            <pc:sldMk cId="722646974" sldId="314"/>
            <ac:spMk id="197" creationId="{3EB47EE5-7ADA-4EEF-B5C8-ED622E545DC4}"/>
          </ac:spMkLst>
        </pc:spChg>
        <pc:spChg chg="mod">
          <ac:chgData name="Marcus Rabe" userId="6b10fd8c-1af8-4ca2-a7e2-54dbfd77502c" providerId="ADAL" clId="{DE56D6A1-5ABA-4813-BE34-CC614342D400}" dt="2021-04-22T07:26:30.390" v="5681"/>
          <ac:spMkLst>
            <pc:docMk/>
            <pc:sldMk cId="722646974" sldId="314"/>
            <ac:spMk id="198" creationId="{76049233-482C-474A-B967-1C5F11712520}"/>
          </ac:spMkLst>
        </pc:spChg>
        <pc:spChg chg="mod">
          <ac:chgData name="Marcus Rabe" userId="6b10fd8c-1af8-4ca2-a7e2-54dbfd77502c" providerId="ADAL" clId="{DE56D6A1-5ABA-4813-BE34-CC614342D400}" dt="2021-04-22T07:26:30.400" v="5682"/>
          <ac:spMkLst>
            <pc:docMk/>
            <pc:sldMk cId="722646974" sldId="314"/>
            <ac:spMk id="199" creationId="{A58785A6-60BF-4502-8A54-935940EDA5A0}"/>
          </ac:spMkLst>
        </pc:spChg>
        <pc:spChg chg="mod">
          <ac:chgData name="Marcus Rabe" userId="6b10fd8c-1af8-4ca2-a7e2-54dbfd77502c" providerId="ADAL" clId="{DE56D6A1-5ABA-4813-BE34-CC614342D400}" dt="2021-04-22T07:26:30.408" v="5683"/>
          <ac:spMkLst>
            <pc:docMk/>
            <pc:sldMk cId="722646974" sldId="314"/>
            <ac:spMk id="225" creationId="{CF6032AE-31EA-4445-9F2B-6AB2BCC86692}"/>
          </ac:spMkLst>
        </pc:spChg>
        <pc:spChg chg="mod">
          <ac:chgData name="Marcus Rabe" userId="6b10fd8c-1af8-4ca2-a7e2-54dbfd77502c" providerId="ADAL" clId="{DE56D6A1-5ABA-4813-BE34-CC614342D400}" dt="2021-04-22T07:26:30.414" v="5684"/>
          <ac:spMkLst>
            <pc:docMk/>
            <pc:sldMk cId="722646974" sldId="314"/>
            <ac:spMk id="226" creationId="{CB629E80-7D67-42AD-8028-92D3119358D2}"/>
          </ac:spMkLst>
        </pc:spChg>
        <pc:spChg chg="mod">
          <ac:chgData name="Marcus Rabe" userId="6b10fd8c-1af8-4ca2-a7e2-54dbfd77502c" providerId="ADAL" clId="{DE56D6A1-5ABA-4813-BE34-CC614342D400}" dt="2021-04-22T07:26:30.421" v="5685"/>
          <ac:spMkLst>
            <pc:docMk/>
            <pc:sldMk cId="722646974" sldId="314"/>
            <ac:spMk id="227" creationId="{E8A7E261-447E-4D80-9D3B-4F74FF3392D4}"/>
          </ac:spMkLst>
        </pc:spChg>
        <pc:spChg chg="mod">
          <ac:chgData name="Marcus Rabe" userId="6b10fd8c-1af8-4ca2-a7e2-54dbfd77502c" providerId="ADAL" clId="{DE56D6A1-5ABA-4813-BE34-CC614342D400}" dt="2021-04-22T07:26:30.427" v="5686"/>
          <ac:spMkLst>
            <pc:docMk/>
            <pc:sldMk cId="722646974" sldId="314"/>
            <ac:spMk id="228" creationId="{EA82A625-291E-4B25-A640-8480EE309238}"/>
          </ac:spMkLst>
        </pc:spChg>
        <pc:spChg chg="mod">
          <ac:chgData name="Marcus Rabe" userId="6b10fd8c-1af8-4ca2-a7e2-54dbfd77502c" providerId="ADAL" clId="{DE56D6A1-5ABA-4813-BE34-CC614342D400}" dt="2021-04-22T07:26:30.433" v="5687"/>
          <ac:spMkLst>
            <pc:docMk/>
            <pc:sldMk cId="722646974" sldId="314"/>
            <ac:spMk id="229" creationId="{A7FBAA56-8B58-4F72-AD66-C0C7664A06EA}"/>
          </ac:spMkLst>
        </pc:spChg>
        <pc:spChg chg="mod">
          <ac:chgData name="Marcus Rabe" userId="6b10fd8c-1af8-4ca2-a7e2-54dbfd77502c" providerId="ADAL" clId="{DE56D6A1-5ABA-4813-BE34-CC614342D400}" dt="2021-04-22T07:26:30.439" v="5688"/>
          <ac:spMkLst>
            <pc:docMk/>
            <pc:sldMk cId="722646974" sldId="314"/>
            <ac:spMk id="230" creationId="{27E6E025-B3C1-49DC-A039-28193FA497F3}"/>
          </ac:spMkLst>
        </pc:spChg>
        <pc:spChg chg="mod">
          <ac:chgData name="Marcus Rabe" userId="6b10fd8c-1af8-4ca2-a7e2-54dbfd77502c" providerId="ADAL" clId="{DE56D6A1-5ABA-4813-BE34-CC614342D400}" dt="2021-04-22T07:26:30.445" v="5689"/>
          <ac:spMkLst>
            <pc:docMk/>
            <pc:sldMk cId="722646974" sldId="314"/>
            <ac:spMk id="231" creationId="{767B2D99-37A8-45A7-A2B5-4DAADFEC0289}"/>
          </ac:spMkLst>
        </pc:spChg>
        <pc:spChg chg="mod">
          <ac:chgData name="Marcus Rabe" userId="6b10fd8c-1af8-4ca2-a7e2-54dbfd77502c" providerId="ADAL" clId="{DE56D6A1-5ABA-4813-BE34-CC614342D400}" dt="2021-04-22T07:26:30.450" v="5690"/>
          <ac:spMkLst>
            <pc:docMk/>
            <pc:sldMk cId="722646974" sldId="314"/>
            <ac:spMk id="232" creationId="{0D4D074F-5708-472C-9AD7-A0088A2B3091}"/>
          </ac:spMkLst>
        </pc:spChg>
        <pc:spChg chg="mod">
          <ac:chgData name="Marcus Rabe" userId="6b10fd8c-1af8-4ca2-a7e2-54dbfd77502c" providerId="ADAL" clId="{DE56D6A1-5ABA-4813-BE34-CC614342D400}" dt="2021-04-22T07:26:30.463" v="5691"/>
          <ac:spMkLst>
            <pc:docMk/>
            <pc:sldMk cId="722646974" sldId="314"/>
            <ac:spMk id="233" creationId="{9B2B19A2-D2BC-4F3A-ADCB-881EB92E4B55}"/>
          </ac:spMkLst>
        </pc:spChg>
        <pc:spChg chg="mod">
          <ac:chgData name="Marcus Rabe" userId="6b10fd8c-1af8-4ca2-a7e2-54dbfd77502c" providerId="ADAL" clId="{DE56D6A1-5ABA-4813-BE34-CC614342D400}" dt="2021-04-22T07:26:30.470" v="5692"/>
          <ac:spMkLst>
            <pc:docMk/>
            <pc:sldMk cId="722646974" sldId="314"/>
            <ac:spMk id="234" creationId="{B079F090-6859-4337-B113-08125D24A905}"/>
          </ac:spMkLst>
        </pc:spChg>
        <pc:spChg chg="mod">
          <ac:chgData name="Marcus Rabe" userId="6b10fd8c-1af8-4ca2-a7e2-54dbfd77502c" providerId="ADAL" clId="{DE56D6A1-5ABA-4813-BE34-CC614342D400}" dt="2021-04-22T07:26:30.476" v="5693"/>
          <ac:spMkLst>
            <pc:docMk/>
            <pc:sldMk cId="722646974" sldId="314"/>
            <ac:spMk id="235" creationId="{DAB15032-ADB4-42C7-93B1-2B3E348D0AE0}"/>
          </ac:spMkLst>
        </pc:spChg>
        <pc:spChg chg="mod">
          <ac:chgData name="Marcus Rabe" userId="6b10fd8c-1af8-4ca2-a7e2-54dbfd77502c" providerId="ADAL" clId="{DE56D6A1-5ABA-4813-BE34-CC614342D400}" dt="2021-04-22T07:26:30.481" v="5694"/>
          <ac:spMkLst>
            <pc:docMk/>
            <pc:sldMk cId="722646974" sldId="314"/>
            <ac:spMk id="236" creationId="{DA02A95E-253B-404D-A079-24CCB889ED09}"/>
          </ac:spMkLst>
        </pc:spChg>
        <pc:spChg chg="mod">
          <ac:chgData name="Marcus Rabe" userId="6b10fd8c-1af8-4ca2-a7e2-54dbfd77502c" providerId="ADAL" clId="{DE56D6A1-5ABA-4813-BE34-CC614342D400}" dt="2021-04-22T07:26:30.491" v="5695"/>
          <ac:spMkLst>
            <pc:docMk/>
            <pc:sldMk cId="722646974" sldId="314"/>
            <ac:spMk id="237" creationId="{4E0F22F1-2D7C-461B-9B93-2DA20DAD6728}"/>
          </ac:spMkLst>
        </pc:spChg>
        <pc:spChg chg="mod">
          <ac:chgData name="Marcus Rabe" userId="6b10fd8c-1af8-4ca2-a7e2-54dbfd77502c" providerId="ADAL" clId="{DE56D6A1-5ABA-4813-BE34-CC614342D400}" dt="2021-04-22T07:26:30.497" v="5696"/>
          <ac:spMkLst>
            <pc:docMk/>
            <pc:sldMk cId="722646974" sldId="314"/>
            <ac:spMk id="238" creationId="{1B3E693A-41F2-40E1-B272-091B8032830E}"/>
          </ac:spMkLst>
        </pc:spChg>
        <pc:spChg chg="mod">
          <ac:chgData name="Marcus Rabe" userId="6b10fd8c-1af8-4ca2-a7e2-54dbfd77502c" providerId="ADAL" clId="{DE56D6A1-5ABA-4813-BE34-CC614342D400}" dt="2021-04-22T07:26:30.508" v="5697"/>
          <ac:spMkLst>
            <pc:docMk/>
            <pc:sldMk cId="722646974" sldId="314"/>
            <ac:spMk id="239" creationId="{EA6788F9-86E0-4FB5-8955-44DF37AD784D}"/>
          </ac:spMkLst>
        </pc:spChg>
        <pc:spChg chg="mod">
          <ac:chgData name="Marcus Rabe" userId="6b10fd8c-1af8-4ca2-a7e2-54dbfd77502c" providerId="ADAL" clId="{DE56D6A1-5ABA-4813-BE34-CC614342D400}" dt="2021-04-22T07:26:30.514" v="5698"/>
          <ac:spMkLst>
            <pc:docMk/>
            <pc:sldMk cId="722646974" sldId="314"/>
            <ac:spMk id="240" creationId="{B23C6106-ED09-4340-8424-7DF8FE8480C7}"/>
          </ac:spMkLst>
        </pc:spChg>
        <pc:spChg chg="mod">
          <ac:chgData name="Marcus Rabe" userId="6b10fd8c-1af8-4ca2-a7e2-54dbfd77502c" providerId="ADAL" clId="{DE56D6A1-5ABA-4813-BE34-CC614342D400}" dt="2021-04-22T07:26:30.520" v="5699" actId="790"/>
          <ac:spMkLst>
            <pc:docMk/>
            <pc:sldMk cId="722646974" sldId="314"/>
            <ac:spMk id="257" creationId="{60AEDD6A-6957-428D-BB27-051E53B6DB8F}"/>
          </ac:spMkLst>
        </pc:spChg>
        <pc:spChg chg="mod">
          <ac:chgData name="Marcus Rabe" userId="6b10fd8c-1af8-4ca2-a7e2-54dbfd77502c" providerId="ADAL" clId="{DE56D6A1-5ABA-4813-BE34-CC614342D400}" dt="2021-04-22T07:26:30.527" v="5700"/>
          <ac:spMkLst>
            <pc:docMk/>
            <pc:sldMk cId="722646974" sldId="314"/>
            <ac:spMk id="258" creationId="{A82B45BC-9CE4-4BB2-8258-38EFAD70697E}"/>
          </ac:spMkLst>
        </pc:spChg>
        <pc:spChg chg="mod">
          <ac:chgData name="Marcus Rabe" userId="6b10fd8c-1af8-4ca2-a7e2-54dbfd77502c" providerId="ADAL" clId="{DE56D6A1-5ABA-4813-BE34-CC614342D400}" dt="2021-04-22T07:26:30.535" v="5701"/>
          <ac:spMkLst>
            <pc:docMk/>
            <pc:sldMk cId="722646974" sldId="314"/>
            <ac:spMk id="259" creationId="{A2B95803-0030-4D65-BBC6-8CE236D0B4ED}"/>
          </ac:spMkLst>
        </pc:spChg>
        <pc:spChg chg="mod">
          <ac:chgData name="Marcus Rabe" userId="6b10fd8c-1af8-4ca2-a7e2-54dbfd77502c" providerId="ADAL" clId="{DE56D6A1-5ABA-4813-BE34-CC614342D400}" dt="2021-04-22T07:26:30.542" v="5702"/>
          <ac:spMkLst>
            <pc:docMk/>
            <pc:sldMk cId="722646974" sldId="314"/>
            <ac:spMk id="260" creationId="{C4A449C6-0041-415E-9CF4-22656A1CB3C9}"/>
          </ac:spMkLst>
        </pc:spChg>
        <pc:spChg chg="mod">
          <ac:chgData name="Marcus Rabe" userId="6b10fd8c-1af8-4ca2-a7e2-54dbfd77502c" providerId="ADAL" clId="{DE56D6A1-5ABA-4813-BE34-CC614342D400}" dt="2021-04-22T07:26:30.551" v="5703"/>
          <ac:spMkLst>
            <pc:docMk/>
            <pc:sldMk cId="722646974" sldId="314"/>
            <ac:spMk id="261" creationId="{8CE6C546-5F74-442D-A02B-E1DC8DE4F14E}"/>
          </ac:spMkLst>
        </pc:spChg>
        <pc:spChg chg="mod">
          <ac:chgData name="Marcus Rabe" userId="6b10fd8c-1af8-4ca2-a7e2-54dbfd77502c" providerId="ADAL" clId="{DE56D6A1-5ABA-4813-BE34-CC614342D400}" dt="2021-04-22T07:26:30.558" v="5704"/>
          <ac:spMkLst>
            <pc:docMk/>
            <pc:sldMk cId="722646974" sldId="314"/>
            <ac:spMk id="262" creationId="{ACE41970-BAB6-4BAD-B1BE-DFED2A6B1CEB}"/>
          </ac:spMkLst>
        </pc:spChg>
        <pc:spChg chg="mod">
          <ac:chgData name="Marcus Rabe" userId="6b10fd8c-1af8-4ca2-a7e2-54dbfd77502c" providerId="ADAL" clId="{DE56D6A1-5ABA-4813-BE34-CC614342D400}" dt="2021-04-22T07:26:30.565" v="5705"/>
          <ac:spMkLst>
            <pc:docMk/>
            <pc:sldMk cId="722646974" sldId="314"/>
            <ac:spMk id="263" creationId="{C63F5095-745E-4E23-9F0C-26BF487EF4EB}"/>
          </ac:spMkLst>
        </pc:spChg>
        <pc:spChg chg="mod">
          <ac:chgData name="Marcus Rabe" userId="6b10fd8c-1af8-4ca2-a7e2-54dbfd77502c" providerId="ADAL" clId="{DE56D6A1-5ABA-4813-BE34-CC614342D400}" dt="2021-04-22T07:26:30.572" v="5706"/>
          <ac:spMkLst>
            <pc:docMk/>
            <pc:sldMk cId="722646974" sldId="314"/>
            <ac:spMk id="264" creationId="{D6333386-6760-468E-8C3C-88936B82314F}"/>
          </ac:spMkLst>
        </pc:spChg>
        <pc:spChg chg="mod">
          <ac:chgData name="Marcus Rabe" userId="6b10fd8c-1af8-4ca2-a7e2-54dbfd77502c" providerId="ADAL" clId="{DE56D6A1-5ABA-4813-BE34-CC614342D400}" dt="2021-04-22T07:26:30.578" v="5707"/>
          <ac:spMkLst>
            <pc:docMk/>
            <pc:sldMk cId="722646974" sldId="314"/>
            <ac:spMk id="265" creationId="{F00B32D9-5566-40EE-9E5F-5303018D6705}"/>
          </ac:spMkLst>
        </pc:spChg>
      </pc:sldChg>
      <pc:sldChg chg="modSp mod">
        <pc:chgData name="Marcus Rabe" userId="6b10fd8c-1af8-4ca2-a7e2-54dbfd77502c" providerId="ADAL" clId="{DE56D6A1-5ABA-4813-BE34-CC614342D400}" dt="2021-04-22T07:26:31.027" v="5784" actId="790"/>
        <pc:sldMkLst>
          <pc:docMk/>
          <pc:sldMk cId="910122783" sldId="315"/>
        </pc:sldMkLst>
        <pc:spChg chg="mod">
          <ac:chgData name="Marcus Rabe" userId="6b10fd8c-1af8-4ca2-a7e2-54dbfd77502c" providerId="ADAL" clId="{DE56D6A1-5ABA-4813-BE34-CC614342D400}" dt="2021-04-22T07:26:30.596" v="5711" actId="790"/>
          <ac:spMkLst>
            <pc:docMk/>
            <pc:sldMk cId="910122783" sldId="315"/>
            <ac:spMk id="2" creationId="{C8352A18-0815-483F-B4B8-83D65A49541E}"/>
          </ac:spMkLst>
        </pc:spChg>
        <pc:spChg chg="mod">
          <ac:chgData name="Marcus Rabe" userId="6b10fd8c-1af8-4ca2-a7e2-54dbfd77502c" providerId="ADAL" clId="{DE56D6A1-5ABA-4813-BE34-CC614342D400}" dt="2021-04-22T07:26:30.598" v="5712" actId="790"/>
          <ac:spMkLst>
            <pc:docMk/>
            <pc:sldMk cId="910122783" sldId="315"/>
            <ac:spMk id="4" creationId="{D27A6874-50B6-4B12-8801-9D0FF823EE51}"/>
          </ac:spMkLst>
        </pc:spChg>
        <pc:spChg chg="mod">
          <ac:chgData name="Marcus Rabe" userId="6b10fd8c-1af8-4ca2-a7e2-54dbfd77502c" providerId="ADAL" clId="{DE56D6A1-5ABA-4813-BE34-CC614342D400}" dt="2021-04-22T07:26:30.601" v="5713" actId="790"/>
          <ac:spMkLst>
            <pc:docMk/>
            <pc:sldMk cId="910122783" sldId="315"/>
            <ac:spMk id="5" creationId="{2F6B3112-D75E-48B2-A9B9-DD337D7DCF25}"/>
          </ac:spMkLst>
        </pc:spChg>
        <pc:spChg chg="mod">
          <ac:chgData name="Marcus Rabe" userId="6b10fd8c-1af8-4ca2-a7e2-54dbfd77502c" providerId="ADAL" clId="{DE56D6A1-5ABA-4813-BE34-CC614342D400}" dt="2021-04-22T07:26:30.620" v="5716" actId="790"/>
          <ac:spMkLst>
            <pc:docMk/>
            <pc:sldMk cId="910122783" sldId="315"/>
            <ac:spMk id="10" creationId="{FCDF12A5-F8AC-4C29-808B-71F7B1C49B86}"/>
          </ac:spMkLst>
        </pc:spChg>
        <pc:spChg chg="mod">
          <ac:chgData name="Marcus Rabe" userId="6b10fd8c-1af8-4ca2-a7e2-54dbfd77502c" providerId="ADAL" clId="{DE56D6A1-5ABA-4813-BE34-CC614342D400}" dt="2021-04-22T07:26:30.605" v="5714" actId="790"/>
          <ac:spMkLst>
            <pc:docMk/>
            <pc:sldMk cId="910122783" sldId="315"/>
            <ac:spMk id="12" creationId="{10571E12-21E5-4BDF-8F3A-6931C6E1AAC8}"/>
          </ac:spMkLst>
        </pc:spChg>
        <pc:spChg chg="mod">
          <ac:chgData name="Marcus Rabe" userId="6b10fd8c-1af8-4ca2-a7e2-54dbfd77502c" providerId="ADAL" clId="{DE56D6A1-5ABA-4813-BE34-CC614342D400}" dt="2021-04-22T07:26:30.626" v="5717" actId="790"/>
          <ac:spMkLst>
            <pc:docMk/>
            <pc:sldMk cId="910122783" sldId="315"/>
            <ac:spMk id="19" creationId="{B69958D4-820F-45A9-8563-FA0304A1838C}"/>
          </ac:spMkLst>
        </pc:spChg>
        <pc:spChg chg="mod">
          <ac:chgData name="Marcus Rabe" userId="6b10fd8c-1af8-4ca2-a7e2-54dbfd77502c" providerId="ADAL" clId="{DE56D6A1-5ABA-4813-BE34-CC614342D400}" dt="2021-04-22T07:26:30.615" v="5715"/>
          <ac:spMkLst>
            <pc:docMk/>
            <pc:sldMk cId="910122783" sldId="315"/>
            <ac:spMk id="21" creationId="{23865160-0D54-4402-9C6A-2B429BEDF6F5}"/>
          </ac:spMkLst>
        </pc:spChg>
        <pc:spChg chg="mod">
          <ac:chgData name="Marcus Rabe" userId="6b10fd8c-1af8-4ca2-a7e2-54dbfd77502c" providerId="ADAL" clId="{DE56D6A1-5ABA-4813-BE34-CC614342D400}" dt="2021-04-22T07:26:30.628" v="5718" actId="790"/>
          <ac:spMkLst>
            <pc:docMk/>
            <pc:sldMk cId="910122783" sldId="315"/>
            <ac:spMk id="74" creationId="{36E39B11-9C2E-4966-8DBC-0DA04BDA86ED}"/>
          </ac:spMkLst>
        </pc:spChg>
        <pc:spChg chg="mod">
          <ac:chgData name="Marcus Rabe" userId="6b10fd8c-1af8-4ca2-a7e2-54dbfd77502c" providerId="ADAL" clId="{DE56D6A1-5ABA-4813-BE34-CC614342D400}" dt="2021-04-22T07:26:30.630" v="5719"/>
          <ac:spMkLst>
            <pc:docMk/>
            <pc:sldMk cId="910122783" sldId="315"/>
            <ac:spMk id="84" creationId="{CCB2685F-6109-47CD-86E6-ABE6060F751A}"/>
          </ac:spMkLst>
        </pc:spChg>
        <pc:spChg chg="mod">
          <ac:chgData name="Marcus Rabe" userId="6b10fd8c-1af8-4ca2-a7e2-54dbfd77502c" providerId="ADAL" clId="{DE56D6A1-5ABA-4813-BE34-CC614342D400}" dt="2021-04-22T07:26:30.633" v="5720"/>
          <ac:spMkLst>
            <pc:docMk/>
            <pc:sldMk cId="910122783" sldId="315"/>
            <ac:spMk id="85" creationId="{D90DBB38-0C74-4738-AE93-3A89049849A2}"/>
          </ac:spMkLst>
        </pc:spChg>
        <pc:spChg chg="mod">
          <ac:chgData name="Marcus Rabe" userId="6b10fd8c-1af8-4ca2-a7e2-54dbfd77502c" providerId="ADAL" clId="{DE56D6A1-5ABA-4813-BE34-CC614342D400}" dt="2021-04-22T07:26:30.635" v="5721" actId="790"/>
          <ac:spMkLst>
            <pc:docMk/>
            <pc:sldMk cId="910122783" sldId="315"/>
            <ac:spMk id="94" creationId="{F5B40030-AAB7-4D4D-8274-BC356468964E}"/>
          </ac:spMkLst>
        </pc:spChg>
        <pc:spChg chg="mod">
          <ac:chgData name="Marcus Rabe" userId="6b10fd8c-1af8-4ca2-a7e2-54dbfd77502c" providerId="ADAL" clId="{DE56D6A1-5ABA-4813-BE34-CC614342D400}" dt="2021-04-22T07:26:30.643" v="5722"/>
          <ac:spMkLst>
            <pc:docMk/>
            <pc:sldMk cId="910122783" sldId="315"/>
            <ac:spMk id="104" creationId="{6C7180CA-EAD6-4B4A-9C68-3D1E77C22202}"/>
          </ac:spMkLst>
        </pc:spChg>
        <pc:spChg chg="mod">
          <ac:chgData name="Marcus Rabe" userId="6b10fd8c-1af8-4ca2-a7e2-54dbfd77502c" providerId="ADAL" clId="{DE56D6A1-5ABA-4813-BE34-CC614342D400}" dt="2021-04-22T07:26:30.646" v="5723"/>
          <ac:spMkLst>
            <pc:docMk/>
            <pc:sldMk cId="910122783" sldId="315"/>
            <ac:spMk id="105" creationId="{4945E43A-F367-4B44-8C32-0C2074151545}"/>
          </ac:spMkLst>
        </pc:spChg>
        <pc:spChg chg="mod">
          <ac:chgData name="Marcus Rabe" userId="6b10fd8c-1af8-4ca2-a7e2-54dbfd77502c" providerId="ADAL" clId="{DE56D6A1-5ABA-4813-BE34-CC614342D400}" dt="2021-04-22T07:26:31.020" v="5782" actId="790"/>
          <ac:spMkLst>
            <pc:docMk/>
            <pc:sldMk cId="910122783" sldId="315"/>
            <ac:spMk id="109" creationId="{B1567BAB-A93E-4C01-86D1-857D72BE1C72}"/>
          </ac:spMkLst>
        </pc:spChg>
        <pc:spChg chg="mod">
          <ac:chgData name="Marcus Rabe" userId="6b10fd8c-1af8-4ca2-a7e2-54dbfd77502c" providerId="ADAL" clId="{DE56D6A1-5ABA-4813-BE34-CC614342D400}" dt="2021-04-22T07:26:31.024" v="5783" actId="790"/>
          <ac:spMkLst>
            <pc:docMk/>
            <pc:sldMk cId="910122783" sldId="315"/>
            <ac:spMk id="110" creationId="{01D8E318-27FB-43A7-9D1A-A3B42BE07B1A}"/>
          </ac:spMkLst>
        </pc:spChg>
        <pc:spChg chg="mod">
          <ac:chgData name="Marcus Rabe" userId="6b10fd8c-1af8-4ca2-a7e2-54dbfd77502c" providerId="ADAL" clId="{DE56D6A1-5ABA-4813-BE34-CC614342D400}" dt="2021-04-22T07:26:31.027" v="5784" actId="790"/>
          <ac:spMkLst>
            <pc:docMk/>
            <pc:sldMk cId="910122783" sldId="315"/>
            <ac:spMk id="111" creationId="{7AD7381B-9C15-4CF0-AB95-0F3BFAA483AD}"/>
          </ac:spMkLst>
        </pc:spChg>
        <pc:spChg chg="mod">
          <ac:chgData name="Marcus Rabe" userId="6b10fd8c-1af8-4ca2-a7e2-54dbfd77502c" providerId="ADAL" clId="{DE56D6A1-5ABA-4813-BE34-CC614342D400}" dt="2021-04-22T07:26:30.649" v="5724"/>
          <ac:spMkLst>
            <pc:docMk/>
            <pc:sldMk cId="910122783" sldId="315"/>
            <ac:spMk id="114" creationId="{1D52996F-111D-4BD4-8A90-E9F0AEE0D295}"/>
          </ac:spMkLst>
        </pc:spChg>
        <pc:spChg chg="mod">
          <ac:chgData name="Marcus Rabe" userId="6b10fd8c-1af8-4ca2-a7e2-54dbfd77502c" providerId="ADAL" clId="{DE56D6A1-5ABA-4813-BE34-CC614342D400}" dt="2021-04-22T07:26:30.652" v="5725"/>
          <ac:spMkLst>
            <pc:docMk/>
            <pc:sldMk cId="910122783" sldId="315"/>
            <ac:spMk id="115" creationId="{4E3E63A4-DC3F-4D57-9199-2CE4CA696AD8}"/>
          </ac:spMkLst>
        </pc:spChg>
        <pc:spChg chg="mod">
          <ac:chgData name="Marcus Rabe" userId="6b10fd8c-1af8-4ca2-a7e2-54dbfd77502c" providerId="ADAL" clId="{DE56D6A1-5ABA-4813-BE34-CC614342D400}" dt="2021-04-22T07:26:30.657" v="5726" actId="790"/>
          <ac:spMkLst>
            <pc:docMk/>
            <pc:sldMk cId="910122783" sldId="315"/>
            <ac:spMk id="124" creationId="{681EF93F-D99E-4E30-8311-188E61056340}"/>
          </ac:spMkLst>
        </pc:spChg>
        <pc:spChg chg="mod">
          <ac:chgData name="Marcus Rabe" userId="6b10fd8c-1af8-4ca2-a7e2-54dbfd77502c" providerId="ADAL" clId="{DE56D6A1-5ABA-4813-BE34-CC614342D400}" dt="2021-04-22T07:26:30.661" v="5727"/>
          <ac:spMkLst>
            <pc:docMk/>
            <pc:sldMk cId="910122783" sldId="315"/>
            <ac:spMk id="157" creationId="{755490BD-E9C2-42E9-80A4-E8E15E16ABDA}"/>
          </ac:spMkLst>
        </pc:spChg>
        <pc:spChg chg="mod">
          <ac:chgData name="Marcus Rabe" userId="6b10fd8c-1af8-4ca2-a7e2-54dbfd77502c" providerId="ADAL" clId="{DE56D6A1-5ABA-4813-BE34-CC614342D400}" dt="2021-04-22T07:26:30.663" v="5728"/>
          <ac:spMkLst>
            <pc:docMk/>
            <pc:sldMk cId="910122783" sldId="315"/>
            <ac:spMk id="158" creationId="{B7BAFF44-6E47-4884-B956-019302EFF482}"/>
          </ac:spMkLst>
        </pc:spChg>
        <pc:spChg chg="mod">
          <ac:chgData name="Marcus Rabe" userId="6b10fd8c-1af8-4ca2-a7e2-54dbfd77502c" providerId="ADAL" clId="{DE56D6A1-5ABA-4813-BE34-CC614342D400}" dt="2021-04-22T07:26:30.666" v="5729" actId="790"/>
          <ac:spMkLst>
            <pc:docMk/>
            <pc:sldMk cId="910122783" sldId="315"/>
            <ac:spMk id="160" creationId="{AF44B730-23B8-4D0F-8EF1-D54C3B6880D1}"/>
          </ac:spMkLst>
        </pc:spChg>
        <pc:spChg chg="mod">
          <ac:chgData name="Marcus Rabe" userId="6b10fd8c-1af8-4ca2-a7e2-54dbfd77502c" providerId="ADAL" clId="{DE56D6A1-5ABA-4813-BE34-CC614342D400}" dt="2021-04-22T07:26:30.673" v="5730" actId="790"/>
          <ac:spMkLst>
            <pc:docMk/>
            <pc:sldMk cId="910122783" sldId="315"/>
            <ac:spMk id="161" creationId="{BBD5E1D9-795E-45AC-B6E6-0D2CFB010445}"/>
          </ac:spMkLst>
        </pc:spChg>
        <pc:spChg chg="mod">
          <ac:chgData name="Marcus Rabe" userId="6b10fd8c-1af8-4ca2-a7e2-54dbfd77502c" providerId="ADAL" clId="{DE56D6A1-5ABA-4813-BE34-CC614342D400}" dt="2021-04-22T07:26:30.676" v="5731" actId="790"/>
          <ac:spMkLst>
            <pc:docMk/>
            <pc:sldMk cId="910122783" sldId="315"/>
            <ac:spMk id="162" creationId="{B70735E7-637F-4934-B9E8-80D288B796F8}"/>
          </ac:spMkLst>
        </pc:spChg>
        <pc:spChg chg="mod">
          <ac:chgData name="Marcus Rabe" userId="6b10fd8c-1af8-4ca2-a7e2-54dbfd77502c" providerId="ADAL" clId="{DE56D6A1-5ABA-4813-BE34-CC614342D400}" dt="2021-04-22T07:26:30.678" v="5732"/>
          <ac:spMkLst>
            <pc:docMk/>
            <pc:sldMk cId="910122783" sldId="315"/>
            <ac:spMk id="164" creationId="{0AA28700-7E79-40B3-B00E-36FBA50E5FDD}"/>
          </ac:spMkLst>
        </pc:spChg>
        <pc:spChg chg="mod">
          <ac:chgData name="Marcus Rabe" userId="6b10fd8c-1af8-4ca2-a7e2-54dbfd77502c" providerId="ADAL" clId="{DE56D6A1-5ABA-4813-BE34-CC614342D400}" dt="2021-04-22T07:26:30.680" v="5733"/>
          <ac:spMkLst>
            <pc:docMk/>
            <pc:sldMk cId="910122783" sldId="315"/>
            <ac:spMk id="165" creationId="{FF98AEEB-A6C0-4367-B172-D0AA6C2FD752}"/>
          </ac:spMkLst>
        </pc:spChg>
        <pc:spChg chg="mod">
          <ac:chgData name="Marcus Rabe" userId="6b10fd8c-1af8-4ca2-a7e2-54dbfd77502c" providerId="ADAL" clId="{DE56D6A1-5ABA-4813-BE34-CC614342D400}" dt="2021-04-22T07:26:30.683" v="5734" actId="790"/>
          <ac:spMkLst>
            <pc:docMk/>
            <pc:sldMk cId="910122783" sldId="315"/>
            <ac:spMk id="166" creationId="{5F8EFF95-DE28-4A7F-97EB-2827E17B186A}"/>
          </ac:spMkLst>
        </pc:spChg>
        <pc:spChg chg="mod">
          <ac:chgData name="Marcus Rabe" userId="6b10fd8c-1af8-4ca2-a7e2-54dbfd77502c" providerId="ADAL" clId="{DE56D6A1-5ABA-4813-BE34-CC614342D400}" dt="2021-04-22T07:26:30.688" v="5735"/>
          <ac:spMkLst>
            <pc:docMk/>
            <pc:sldMk cId="910122783" sldId="315"/>
            <ac:spMk id="168" creationId="{263E4EB2-6A66-4B17-A000-588D46FFD27A}"/>
          </ac:spMkLst>
        </pc:spChg>
        <pc:spChg chg="mod">
          <ac:chgData name="Marcus Rabe" userId="6b10fd8c-1af8-4ca2-a7e2-54dbfd77502c" providerId="ADAL" clId="{DE56D6A1-5ABA-4813-BE34-CC614342D400}" dt="2021-04-22T07:26:30.694" v="5736"/>
          <ac:spMkLst>
            <pc:docMk/>
            <pc:sldMk cId="910122783" sldId="315"/>
            <ac:spMk id="169" creationId="{48763F61-CC18-4C24-A5B0-4838E7D2BB9A}"/>
          </ac:spMkLst>
        </pc:spChg>
        <pc:spChg chg="mod">
          <ac:chgData name="Marcus Rabe" userId="6b10fd8c-1af8-4ca2-a7e2-54dbfd77502c" providerId="ADAL" clId="{DE56D6A1-5ABA-4813-BE34-CC614342D400}" dt="2021-04-22T07:26:30.697" v="5737"/>
          <ac:spMkLst>
            <pc:docMk/>
            <pc:sldMk cId="910122783" sldId="315"/>
            <ac:spMk id="171" creationId="{733517D6-EE39-4059-B04E-ECEA0AD1DDD6}"/>
          </ac:spMkLst>
        </pc:spChg>
        <pc:spChg chg="mod">
          <ac:chgData name="Marcus Rabe" userId="6b10fd8c-1af8-4ca2-a7e2-54dbfd77502c" providerId="ADAL" clId="{DE56D6A1-5ABA-4813-BE34-CC614342D400}" dt="2021-04-22T07:26:30.706" v="5738"/>
          <ac:spMkLst>
            <pc:docMk/>
            <pc:sldMk cId="910122783" sldId="315"/>
            <ac:spMk id="172" creationId="{988AC266-4CB8-4144-9532-B2AD12380CFF}"/>
          </ac:spMkLst>
        </pc:spChg>
        <pc:spChg chg="mod">
          <ac:chgData name="Marcus Rabe" userId="6b10fd8c-1af8-4ca2-a7e2-54dbfd77502c" providerId="ADAL" clId="{DE56D6A1-5ABA-4813-BE34-CC614342D400}" dt="2021-04-22T07:26:30.710" v="5739" actId="790"/>
          <ac:spMkLst>
            <pc:docMk/>
            <pc:sldMk cId="910122783" sldId="315"/>
            <ac:spMk id="173" creationId="{F5AFF59C-F6B2-438A-8E0B-E652792973D0}"/>
          </ac:spMkLst>
        </pc:spChg>
        <pc:spChg chg="mod">
          <ac:chgData name="Marcus Rabe" userId="6b10fd8c-1af8-4ca2-a7e2-54dbfd77502c" providerId="ADAL" clId="{DE56D6A1-5ABA-4813-BE34-CC614342D400}" dt="2021-04-22T07:26:30.712" v="5740"/>
          <ac:spMkLst>
            <pc:docMk/>
            <pc:sldMk cId="910122783" sldId="315"/>
            <ac:spMk id="175" creationId="{E39F71DE-4295-438D-A15B-E89659BED7D5}"/>
          </ac:spMkLst>
        </pc:spChg>
        <pc:spChg chg="mod">
          <ac:chgData name="Marcus Rabe" userId="6b10fd8c-1af8-4ca2-a7e2-54dbfd77502c" providerId="ADAL" clId="{DE56D6A1-5ABA-4813-BE34-CC614342D400}" dt="2021-04-22T07:26:30.718" v="5741"/>
          <ac:spMkLst>
            <pc:docMk/>
            <pc:sldMk cId="910122783" sldId="315"/>
            <ac:spMk id="176" creationId="{07CA56AA-3F67-4550-8E43-3FED9389EAFC}"/>
          </ac:spMkLst>
        </pc:spChg>
        <pc:spChg chg="mod">
          <ac:chgData name="Marcus Rabe" userId="6b10fd8c-1af8-4ca2-a7e2-54dbfd77502c" providerId="ADAL" clId="{DE56D6A1-5ABA-4813-BE34-CC614342D400}" dt="2021-04-22T07:26:30.725" v="5742"/>
          <ac:spMkLst>
            <pc:docMk/>
            <pc:sldMk cId="910122783" sldId="315"/>
            <ac:spMk id="184" creationId="{97E4C659-54C8-4228-B705-76A8EDB74C0E}"/>
          </ac:spMkLst>
        </pc:spChg>
        <pc:spChg chg="mod">
          <ac:chgData name="Marcus Rabe" userId="6b10fd8c-1af8-4ca2-a7e2-54dbfd77502c" providerId="ADAL" clId="{DE56D6A1-5ABA-4813-BE34-CC614342D400}" dt="2021-04-22T07:26:30.733" v="5743"/>
          <ac:spMkLst>
            <pc:docMk/>
            <pc:sldMk cId="910122783" sldId="315"/>
            <ac:spMk id="185" creationId="{51F22F7C-30B9-4447-8074-46171D9D7407}"/>
          </ac:spMkLst>
        </pc:spChg>
        <pc:spChg chg="mod">
          <ac:chgData name="Marcus Rabe" userId="6b10fd8c-1af8-4ca2-a7e2-54dbfd77502c" providerId="ADAL" clId="{DE56D6A1-5ABA-4813-BE34-CC614342D400}" dt="2021-04-22T07:26:30.741" v="5744"/>
          <ac:spMkLst>
            <pc:docMk/>
            <pc:sldMk cId="910122783" sldId="315"/>
            <ac:spMk id="186" creationId="{8C1898D9-4418-48D5-B253-F001B55FCC2B}"/>
          </ac:spMkLst>
        </pc:spChg>
        <pc:spChg chg="mod">
          <ac:chgData name="Marcus Rabe" userId="6b10fd8c-1af8-4ca2-a7e2-54dbfd77502c" providerId="ADAL" clId="{DE56D6A1-5ABA-4813-BE34-CC614342D400}" dt="2021-04-22T07:26:30.747" v="5745"/>
          <ac:spMkLst>
            <pc:docMk/>
            <pc:sldMk cId="910122783" sldId="315"/>
            <ac:spMk id="187" creationId="{F4A9E888-232B-41ED-9F51-1EF7440F0F9B}"/>
          </ac:spMkLst>
        </pc:spChg>
        <pc:spChg chg="mod">
          <ac:chgData name="Marcus Rabe" userId="6b10fd8c-1af8-4ca2-a7e2-54dbfd77502c" providerId="ADAL" clId="{DE56D6A1-5ABA-4813-BE34-CC614342D400}" dt="2021-04-22T07:26:30.753" v="5746"/>
          <ac:spMkLst>
            <pc:docMk/>
            <pc:sldMk cId="910122783" sldId="315"/>
            <ac:spMk id="188" creationId="{37BE6DE8-B99D-444E-829B-4CDEEAECE343}"/>
          </ac:spMkLst>
        </pc:spChg>
        <pc:spChg chg="mod">
          <ac:chgData name="Marcus Rabe" userId="6b10fd8c-1af8-4ca2-a7e2-54dbfd77502c" providerId="ADAL" clId="{DE56D6A1-5ABA-4813-BE34-CC614342D400}" dt="2021-04-22T07:26:30.759" v="5747"/>
          <ac:spMkLst>
            <pc:docMk/>
            <pc:sldMk cId="910122783" sldId="315"/>
            <ac:spMk id="189" creationId="{B3A32B36-E872-43D4-B85D-CB05987F21A7}"/>
          </ac:spMkLst>
        </pc:spChg>
        <pc:spChg chg="mod">
          <ac:chgData name="Marcus Rabe" userId="6b10fd8c-1af8-4ca2-a7e2-54dbfd77502c" providerId="ADAL" clId="{DE56D6A1-5ABA-4813-BE34-CC614342D400}" dt="2021-04-22T07:26:30.771" v="5748"/>
          <ac:spMkLst>
            <pc:docMk/>
            <pc:sldMk cId="910122783" sldId="315"/>
            <ac:spMk id="190" creationId="{92A61130-E971-4873-9FA5-B7C1127087AF}"/>
          </ac:spMkLst>
        </pc:spChg>
        <pc:spChg chg="mod">
          <ac:chgData name="Marcus Rabe" userId="6b10fd8c-1af8-4ca2-a7e2-54dbfd77502c" providerId="ADAL" clId="{DE56D6A1-5ABA-4813-BE34-CC614342D400}" dt="2021-04-22T07:26:30.777" v="5749"/>
          <ac:spMkLst>
            <pc:docMk/>
            <pc:sldMk cId="910122783" sldId="315"/>
            <ac:spMk id="191" creationId="{419E10EF-4EA3-4FA1-B4A5-71778D341E9A}"/>
          </ac:spMkLst>
        </pc:spChg>
        <pc:spChg chg="mod">
          <ac:chgData name="Marcus Rabe" userId="6b10fd8c-1af8-4ca2-a7e2-54dbfd77502c" providerId="ADAL" clId="{DE56D6A1-5ABA-4813-BE34-CC614342D400}" dt="2021-04-22T07:26:30.783" v="5750"/>
          <ac:spMkLst>
            <pc:docMk/>
            <pc:sldMk cId="910122783" sldId="315"/>
            <ac:spMk id="192" creationId="{EF1E10A0-46DA-4999-BDB2-9C778D74F86B}"/>
          </ac:spMkLst>
        </pc:spChg>
        <pc:spChg chg="mod">
          <ac:chgData name="Marcus Rabe" userId="6b10fd8c-1af8-4ca2-a7e2-54dbfd77502c" providerId="ADAL" clId="{DE56D6A1-5ABA-4813-BE34-CC614342D400}" dt="2021-04-22T07:26:30.790" v="5751"/>
          <ac:spMkLst>
            <pc:docMk/>
            <pc:sldMk cId="910122783" sldId="315"/>
            <ac:spMk id="194" creationId="{D3772E3F-3C50-46B2-8254-E60A2BD133BD}"/>
          </ac:spMkLst>
        </pc:spChg>
        <pc:spChg chg="mod">
          <ac:chgData name="Marcus Rabe" userId="6b10fd8c-1af8-4ca2-a7e2-54dbfd77502c" providerId="ADAL" clId="{DE56D6A1-5ABA-4813-BE34-CC614342D400}" dt="2021-04-22T07:26:30.798" v="5752"/>
          <ac:spMkLst>
            <pc:docMk/>
            <pc:sldMk cId="910122783" sldId="315"/>
            <ac:spMk id="195" creationId="{054B33E5-43C0-4345-AEFC-F8F21B1B7FCD}"/>
          </ac:spMkLst>
        </pc:spChg>
        <pc:spChg chg="mod">
          <ac:chgData name="Marcus Rabe" userId="6b10fd8c-1af8-4ca2-a7e2-54dbfd77502c" providerId="ADAL" clId="{DE56D6A1-5ABA-4813-BE34-CC614342D400}" dt="2021-04-22T07:26:30.805" v="5753"/>
          <ac:spMkLst>
            <pc:docMk/>
            <pc:sldMk cId="910122783" sldId="315"/>
            <ac:spMk id="196" creationId="{9EBE5E9B-34B7-42D8-9856-5A48A99291EB}"/>
          </ac:spMkLst>
        </pc:spChg>
        <pc:spChg chg="mod">
          <ac:chgData name="Marcus Rabe" userId="6b10fd8c-1af8-4ca2-a7e2-54dbfd77502c" providerId="ADAL" clId="{DE56D6A1-5ABA-4813-BE34-CC614342D400}" dt="2021-04-22T07:26:30.810" v="5754"/>
          <ac:spMkLst>
            <pc:docMk/>
            <pc:sldMk cId="910122783" sldId="315"/>
            <ac:spMk id="197" creationId="{3EB47EE5-7ADA-4EEF-B5C8-ED622E545DC4}"/>
          </ac:spMkLst>
        </pc:spChg>
        <pc:spChg chg="mod">
          <ac:chgData name="Marcus Rabe" userId="6b10fd8c-1af8-4ca2-a7e2-54dbfd77502c" providerId="ADAL" clId="{DE56D6A1-5ABA-4813-BE34-CC614342D400}" dt="2021-04-22T07:26:30.817" v="5755"/>
          <ac:spMkLst>
            <pc:docMk/>
            <pc:sldMk cId="910122783" sldId="315"/>
            <ac:spMk id="198" creationId="{76049233-482C-474A-B967-1C5F11712520}"/>
          </ac:spMkLst>
        </pc:spChg>
        <pc:spChg chg="mod">
          <ac:chgData name="Marcus Rabe" userId="6b10fd8c-1af8-4ca2-a7e2-54dbfd77502c" providerId="ADAL" clId="{DE56D6A1-5ABA-4813-BE34-CC614342D400}" dt="2021-04-22T07:26:30.825" v="5756"/>
          <ac:spMkLst>
            <pc:docMk/>
            <pc:sldMk cId="910122783" sldId="315"/>
            <ac:spMk id="199" creationId="{A58785A6-60BF-4502-8A54-935940EDA5A0}"/>
          </ac:spMkLst>
        </pc:spChg>
        <pc:spChg chg="mod">
          <ac:chgData name="Marcus Rabe" userId="6b10fd8c-1af8-4ca2-a7e2-54dbfd77502c" providerId="ADAL" clId="{DE56D6A1-5ABA-4813-BE34-CC614342D400}" dt="2021-04-22T07:26:30.834" v="5757"/>
          <ac:spMkLst>
            <pc:docMk/>
            <pc:sldMk cId="910122783" sldId="315"/>
            <ac:spMk id="225" creationId="{CF6032AE-31EA-4445-9F2B-6AB2BCC86692}"/>
          </ac:spMkLst>
        </pc:spChg>
        <pc:spChg chg="mod">
          <ac:chgData name="Marcus Rabe" userId="6b10fd8c-1af8-4ca2-a7e2-54dbfd77502c" providerId="ADAL" clId="{DE56D6A1-5ABA-4813-BE34-CC614342D400}" dt="2021-04-22T07:26:30.840" v="5758"/>
          <ac:spMkLst>
            <pc:docMk/>
            <pc:sldMk cId="910122783" sldId="315"/>
            <ac:spMk id="226" creationId="{CB629E80-7D67-42AD-8028-92D3119358D2}"/>
          </ac:spMkLst>
        </pc:spChg>
        <pc:spChg chg="mod">
          <ac:chgData name="Marcus Rabe" userId="6b10fd8c-1af8-4ca2-a7e2-54dbfd77502c" providerId="ADAL" clId="{DE56D6A1-5ABA-4813-BE34-CC614342D400}" dt="2021-04-22T07:26:30.846" v="5759"/>
          <ac:spMkLst>
            <pc:docMk/>
            <pc:sldMk cId="910122783" sldId="315"/>
            <ac:spMk id="227" creationId="{E8A7E261-447E-4D80-9D3B-4F74FF3392D4}"/>
          </ac:spMkLst>
        </pc:spChg>
        <pc:spChg chg="mod">
          <ac:chgData name="Marcus Rabe" userId="6b10fd8c-1af8-4ca2-a7e2-54dbfd77502c" providerId="ADAL" clId="{DE56D6A1-5ABA-4813-BE34-CC614342D400}" dt="2021-04-22T07:26:30.852" v="5760"/>
          <ac:spMkLst>
            <pc:docMk/>
            <pc:sldMk cId="910122783" sldId="315"/>
            <ac:spMk id="228" creationId="{EA82A625-291E-4B25-A640-8480EE309238}"/>
          </ac:spMkLst>
        </pc:spChg>
        <pc:spChg chg="mod">
          <ac:chgData name="Marcus Rabe" userId="6b10fd8c-1af8-4ca2-a7e2-54dbfd77502c" providerId="ADAL" clId="{DE56D6A1-5ABA-4813-BE34-CC614342D400}" dt="2021-04-22T07:26:30.862" v="5761"/>
          <ac:spMkLst>
            <pc:docMk/>
            <pc:sldMk cId="910122783" sldId="315"/>
            <ac:spMk id="229" creationId="{A7FBAA56-8B58-4F72-AD66-C0C7664A06EA}"/>
          </ac:spMkLst>
        </pc:spChg>
        <pc:spChg chg="mod">
          <ac:chgData name="Marcus Rabe" userId="6b10fd8c-1af8-4ca2-a7e2-54dbfd77502c" providerId="ADAL" clId="{DE56D6A1-5ABA-4813-BE34-CC614342D400}" dt="2021-04-22T07:26:30.869" v="5762"/>
          <ac:spMkLst>
            <pc:docMk/>
            <pc:sldMk cId="910122783" sldId="315"/>
            <ac:spMk id="230" creationId="{27E6E025-B3C1-49DC-A039-28193FA497F3}"/>
          </ac:spMkLst>
        </pc:spChg>
        <pc:spChg chg="mod">
          <ac:chgData name="Marcus Rabe" userId="6b10fd8c-1af8-4ca2-a7e2-54dbfd77502c" providerId="ADAL" clId="{DE56D6A1-5ABA-4813-BE34-CC614342D400}" dt="2021-04-22T07:26:30.876" v="5763"/>
          <ac:spMkLst>
            <pc:docMk/>
            <pc:sldMk cId="910122783" sldId="315"/>
            <ac:spMk id="231" creationId="{767B2D99-37A8-45A7-A2B5-4DAADFEC0289}"/>
          </ac:spMkLst>
        </pc:spChg>
        <pc:spChg chg="mod">
          <ac:chgData name="Marcus Rabe" userId="6b10fd8c-1af8-4ca2-a7e2-54dbfd77502c" providerId="ADAL" clId="{DE56D6A1-5ABA-4813-BE34-CC614342D400}" dt="2021-04-22T07:26:30.881" v="5764"/>
          <ac:spMkLst>
            <pc:docMk/>
            <pc:sldMk cId="910122783" sldId="315"/>
            <ac:spMk id="232" creationId="{0D4D074F-5708-472C-9AD7-A0088A2B3091}"/>
          </ac:spMkLst>
        </pc:spChg>
        <pc:spChg chg="mod">
          <ac:chgData name="Marcus Rabe" userId="6b10fd8c-1af8-4ca2-a7e2-54dbfd77502c" providerId="ADAL" clId="{DE56D6A1-5ABA-4813-BE34-CC614342D400}" dt="2021-04-22T07:26:30.890" v="5765"/>
          <ac:spMkLst>
            <pc:docMk/>
            <pc:sldMk cId="910122783" sldId="315"/>
            <ac:spMk id="233" creationId="{9B2B19A2-D2BC-4F3A-ADCB-881EB92E4B55}"/>
          </ac:spMkLst>
        </pc:spChg>
        <pc:spChg chg="mod">
          <ac:chgData name="Marcus Rabe" userId="6b10fd8c-1af8-4ca2-a7e2-54dbfd77502c" providerId="ADAL" clId="{DE56D6A1-5ABA-4813-BE34-CC614342D400}" dt="2021-04-22T07:26:30.908" v="5766"/>
          <ac:spMkLst>
            <pc:docMk/>
            <pc:sldMk cId="910122783" sldId="315"/>
            <ac:spMk id="234" creationId="{B079F090-6859-4337-B113-08125D24A905}"/>
          </ac:spMkLst>
        </pc:spChg>
        <pc:spChg chg="mod">
          <ac:chgData name="Marcus Rabe" userId="6b10fd8c-1af8-4ca2-a7e2-54dbfd77502c" providerId="ADAL" clId="{DE56D6A1-5ABA-4813-BE34-CC614342D400}" dt="2021-04-22T07:26:30.917" v="5767"/>
          <ac:spMkLst>
            <pc:docMk/>
            <pc:sldMk cId="910122783" sldId="315"/>
            <ac:spMk id="235" creationId="{DAB15032-ADB4-42C7-93B1-2B3E348D0AE0}"/>
          </ac:spMkLst>
        </pc:spChg>
        <pc:spChg chg="mod">
          <ac:chgData name="Marcus Rabe" userId="6b10fd8c-1af8-4ca2-a7e2-54dbfd77502c" providerId="ADAL" clId="{DE56D6A1-5ABA-4813-BE34-CC614342D400}" dt="2021-04-22T07:26:30.925" v="5768"/>
          <ac:spMkLst>
            <pc:docMk/>
            <pc:sldMk cId="910122783" sldId="315"/>
            <ac:spMk id="236" creationId="{DA02A95E-253B-404D-A079-24CCB889ED09}"/>
          </ac:spMkLst>
        </pc:spChg>
        <pc:spChg chg="mod">
          <ac:chgData name="Marcus Rabe" userId="6b10fd8c-1af8-4ca2-a7e2-54dbfd77502c" providerId="ADAL" clId="{DE56D6A1-5ABA-4813-BE34-CC614342D400}" dt="2021-04-22T07:26:30.934" v="5769"/>
          <ac:spMkLst>
            <pc:docMk/>
            <pc:sldMk cId="910122783" sldId="315"/>
            <ac:spMk id="237" creationId="{4E0F22F1-2D7C-461B-9B93-2DA20DAD6728}"/>
          </ac:spMkLst>
        </pc:spChg>
        <pc:spChg chg="mod">
          <ac:chgData name="Marcus Rabe" userId="6b10fd8c-1af8-4ca2-a7e2-54dbfd77502c" providerId="ADAL" clId="{DE56D6A1-5ABA-4813-BE34-CC614342D400}" dt="2021-04-22T07:26:30.941" v="5770"/>
          <ac:spMkLst>
            <pc:docMk/>
            <pc:sldMk cId="910122783" sldId="315"/>
            <ac:spMk id="238" creationId="{1B3E693A-41F2-40E1-B272-091B8032830E}"/>
          </ac:spMkLst>
        </pc:spChg>
        <pc:spChg chg="mod">
          <ac:chgData name="Marcus Rabe" userId="6b10fd8c-1af8-4ca2-a7e2-54dbfd77502c" providerId="ADAL" clId="{DE56D6A1-5ABA-4813-BE34-CC614342D400}" dt="2021-04-22T07:26:30.947" v="5771"/>
          <ac:spMkLst>
            <pc:docMk/>
            <pc:sldMk cId="910122783" sldId="315"/>
            <ac:spMk id="239" creationId="{EA6788F9-86E0-4FB5-8955-44DF37AD784D}"/>
          </ac:spMkLst>
        </pc:spChg>
        <pc:spChg chg="mod">
          <ac:chgData name="Marcus Rabe" userId="6b10fd8c-1af8-4ca2-a7e2-54dbfd77502c" providerId="ADAL" clId="{DE56D6A1-5ABA-4813-BE34-CC614342D400}" dt="2021-04-22T07:26:30.954" v="5772"/>
          <ac:spMkLst>
            <pc:docMk/>
            <pc:sldMk cId="910122783" sldId="315"/>
            <ac:spMk id="240" creationId="{B23C6106-ED09-4340-8424-7DF8FE8480C7}"/>
          </ac:spMkLst>
        </pc:spChg>
        <pc:spChg chg="mod">
          <ac:chgData name="Marcus Rabe" userId="6b10fd8c-1af8-4ca2-a7e2-54dbfd77502c" providerId="ADAL" clId="{DE56D6A1-5ABA-4813-BE34-CC614342D400}" dt="2021-04-22T07:26:30.958" v="5773" actId="790"/>
          <ac:spMkLst>
            <pc:docMk/>
            <pc:sldMk cId="910122783" sldId="315"/>
            <ac:spMk id="257" creationId="{60AEDD6A-6957-428D-BB27-051E53B6DB8F}"/>
          </ac:spMkLst>
        </pc:spChg>
        <pc:spChg chg="mod">
          <ac:chgData name="Marcus Rabe" userId="6b10fd8c-1af8-4ca2-a7e2-54dbfd77502c" providerId="ADAL" clId="{DE56D6A1-5ABA-4813-BE34-CC614342D400}" dt="2021-04-22T07:26:30.965" v="5774"/>
          <ac:spMkLst>
            <pc:docMk/>
            <pc:sldMk cId="910122783" sldId="315"/>
            <ac:spMk id="258" creationId="{A82B45BC-9CE4-4BB2-8258-38EFAD70697E}"/>
          </ac:spMkLst>
        </pc:spChg>
        <pc:spChg chg="mod">
          <ac:chgData name="Marcus Rabe" userId="6b10fd8c-1af8-4ca2-a7e2-54dbfd77502c" providerId="ADAL" clId="{DE56D6A1-5ABA-4813-BE34-CC614342D400}" dt="2021-04-22T07:26:30.974" v="5775"/>
          <ac:spMkLst>
            <pc:docMk/>
            <pc:sldMk cId="910122783" sldId="315"/>
            <ac:spMk id="259" creationId="{A2B95803-0030-4D65-BBC6-8CE236D0B4ED}"/>
          </ac:spMkLst>
        </pc:spChg>
        <pc:spChg chg="mod">
          <ac:chgData name="Marcus Rabe" userId="6b10fd8c-1af8-4ca2-a7e2-54dbfd77502c" providerId="ADAL" clId="{DE56D6A1-5ABA-4813-BE34-CC614342D400}" dt="2021-04-22T07:26:30.980" v="5776"/>
          <ac:spMkLst>
            <pc:docMk/>
            <pc:sldMk cId="910122783" sldId="315"/>
            <ac:spMk id="260" creationId="{C4A449C6-0041-415E-9CF4-22656A1CB3C9}"/>
          </ac:spMkLst>
        </pc:spChg>
        <pc:spChg chg="mod">
          <ac:chgData name="Marcus Rabe" userId="6b10fd8c-1af8-4ca2-a7e2-54dbfd77502c" providerId="ADAL" clId="{DE56D6A1-5ABA-4813-BE34-CC614342D400}" dt="2021-04-22T07:26:30.989" v="5777"/>
          <ac:spMkLst>
            <pc:docMk/>
            <pc:sldMk cId="910122783" sldId="315"/>
            <ac:spMk id="261" creationId="{8CE6C546-5F74-442D-A02B-E1DC8DE4F14E}"/>
          </ac:spMkLst>
        </pc:spChg>
        <pc:spChg chg="mod">
          <ac:chgData name="Marcus Rabe" userId="6b10fd8c-1af8-4ca2-a7e2-54dbfd77502c" providerId="ADAL" clId="{DE56D6A1-5ABA-4813-BE34-CC614342D400}" dt="2021-04-22T07:26:30.995" v="5778"/>
          <ac:spMkLst>
            <pc:docMk/>
            <pc:sldMk cId="910122783" sldId="315"/>
            <ac:spMk id="262" creationId="{ACE41970-BAB6-4BAD-B1BE-DFED2A6B1CEB}"/>
          </ac:spMkLst>
        </pc:spChg>
        <pc:spChg chg="mod">
          <ac:chgData name="Marcus Rabe" userId="6b10fd8c-1af8-4ca2-a7e2-54dbfd77502c" providerId="ADAL" clId="{DE56D6A1-5ABA-4813-BE34-CC614342D400}" dt="2021-04-22T07:26:31" v="5779"/>
          <ac:spMkLst>
            <pc:docMk/>
            <pc:sldMk cId="910122783" sldId="315"/>
            <ac:spMk id="263" creationId="{C63F5095-745E-4E23-9F0C-26BF487EF4EB}"/>
          </ac:spMkLst>
        </pc:spChg>
        <pc:spChg chg="mod">
          <ac:chgData name="Marcus Rabe" userId="6b10fd8c-1af8-4ca2-a7e2-54dbfd77502c" providerId="ADAL" clId="{DE56D6A1-5ABA-4813-BE34-CC614342D400}" dt="2021-04-22T07:26:31.007" v="5780"/>
          <ac:spMkLst>
            <pc:docMk/>
            <pc:sldMk cId="910122783" sldId="315"/>
            <ac:spMk id="264" creationId="{D6333386-6760-468E-8C3C-88936B82314F}"/>
          </ac:spMkLst>
        </pc:spChg>
        <pc:spChg chg="mod">
          <ac:chgData name="Marcus Rabe" userId="6b10fd8c-1af8-4ca2-a7e2-54dbfd77502c" providerId="ADAL" clId="{DE56D6A1-5ABA-4813-BE34-CC614342D400}" dt="2021-04-22T07:26:31.013" v="5781"/>
          <ac:spMkLst>
            <pc:docMk/>
            <pc:sldMk cId="910122783" sldId="315"/>
            <ac:spMk id="265" creationId="{F00B32D9-5566-40EE-9E5F-5303018D6705}"/>
          </ac:spMkLst>
        </pc:spChg>
      </pc:sldChg>
      <pc:sldChg chg="modSp mod">
        <pc:chgData name="Marcus Rabe" userId="6b10fd8c-1af8-4ca2-a7e2-54dbfd77502c" providerId="ADAL" clId="{DE56D6A1-5ABA-4813-BE34-CC614342D400}" dt="2021-04-22T07:26:30.134" v="5636" actId="790"/>
        <pc:sldMkLst>
          <pc:docMk/>
          <pc:sldMk cId="2776300825" sldId="316"/>
        </pc:sldMkLst>
        <pc:spChg chg="mod">
          <ac:chgData name="Marcus Rabe" userId="6b10fd8c-1af8-4ca2-a7e2-54dbfd77502c" providerId="ADAL" clId="{DE56D6A1-5ABA-4813-BE34-CC614342D400}" dt="2021-04-22T07:26:29.670" v="5563" actId="790"/>
          <ac:spMkLst>
            <pc:docMk/>
            <pc:sldMk cId="2776300825" sldId="316"/>
            <ac:spMk id="2" creationId="{C8352A18-0815-483F-B4B8-83D65A49541E}"/>
          </ac:spMkLst>
        </pc:spChg>
        <pc:spChg chg="mod">
          <ac:chgData name="Marcus Rabe" userId="6b10fd8c-1af8-4ca2-a7e2-54dbfd77502c" providerId="ADAL" clId="{DE56D6A1-5ABA-4813-BE34-CC614342D400}" dt="2021-04-22T07:26:29.674" v="5564" actId="790"/>
          <ac:spMkLst>
            <pc:docMk/>
            <pc:sldMk cId="2776300825" sldId="316"/>
            <ac:spMk id="4" creationId="{D27A6874-50B6-4B12-8801-9D0FF823EE51}"/>
          </ac:spMkLst>
        </pc:spChg>
        <pc:spChg chg="mod">
          <ac:chgData name="Marcus Rabe" userId="6b10fd8c-1af8-4ca2-a7e2-54dbfd77502c" providerId="ADAL" clId="{DE56D6A1-5ABA-4813-BE34-CC614342D400}" dt="2021-04-22T07:26:29.677" v="5565" actId="790"/>
          <ac:spMkLst>
            <pc:docMk/>
            <pc:sldMk cId="2776300825" sldId="316"/>
            <ac:spMk id="5" creationId="{2F6B3112-D75E-48B2-A9B9-DD337D7DCF25}"/>
          </ac:spMkLst>
        </pc:spChg>
        <pc:spChg chg="mod">
          <ac:chgData name="Marcus Rabe" userId="6b10fd8c-1af8-4ca2-a7e2-54dbfd77502c" providerId="ADAL" clId="{DE56D6A1-5ABA-4813-BE34-CC614342D400}" dt="2021-04-22T07:26:29.693" v="5568" actId="790"/>
          <ac:spMkLst>
            <pc:docMk/>
            <pc:sldMk cId="2776300825" sldId="316"/>
            <ac:spMk id="10" creationId="{FCDF12A5-F8AC-4C29-808B-71F7B1C49B86}"/>
          </ac:spMkLst>
        </pc:spChg>
        <pc:spChg chg="mod">
          <ac:chgData name="Marcus Rabe" userId="6b10fd8c-1af8-4ca2-a7e2-54dbfd77502c" providerId="ADAL" clId="{DE56D6A1-5ABA-4813-BE34-CC614342D400}" dt="2021-04-22T07:26:29.679" v="5566" actId="790"/>
          <ac:spMkLst>
            <pc:docMk/>
            <pc:sldMk cId="2776300825" sldId="316"/>
            <ac:spMk id="12" creationId="{10571E12-21E5-4BDF-8F3A-6931C6E1AAC8}"/>
          </ac:spMkLst>
        </pc:spChg>
        <pc:spChg chg="mod">
          <ac:chgData name="Marcus Rabe" userId="6b10fd8c-1af8-4ca2-a7e2-54dbfd77502c" providerId="ADAL" clId="{DE56D6A1-5ABA-4813-BE34-CC614342D400}" dt="2021-04-22T07:26:29.697" v="5569" actId="790"/>
          <ac:spMkLst>
            <pc:docMk/>
            <pc:sldMk cId="2776300825" sldId="316"/>
            <ac:spMk id="19" creationId="{B69958D4-820F-45A9-8563-FA0304A1838C}"/>
          </ac:spMkLst>
        </pc:spChg>
        <pc:spChg chg="mod">
          <ac:chgData name="Marcus Rabe" userId="6b10fd8c-1af8-4ca2-a7e2-54dbfd77502c" providerId="ADAL" clId="{DE56D6A1-5ABA-4813-BE34-CC614342D400}" dt="2021-04-22T07:26:29.686" v="5567"/>
          <ac:spMkLst>
            <pc:docMk/>
            <pc:sldMk cId="2776300825" sldId="316"/>
            <ac:spMk id="21" creationId="{23865160-0D54-4402-9C6A-2B429BEDF6F5}"/>
          </ac:spMkLst>
        </pc:spChg>
        <pc:spChg chg="mod">
          <ac:chgData name="Marcus Rabe" userId="6b10fd8c-1af8-4ca2-a7e2-54dbfd77502c" providerId="ADAL" clId="{DE56D6A1-5ABA-4813-BE34-CC614342D400}" dt="2021-04-22T07:26:29.701" v="5570" actId="790"/>
          <ac:spMkLst>
            <pc:docMk/>
            <pc:sldMk cId="2776300825" sldId="316"/>
            <ac:spMk id="74" creationId="{36E39B11-9C2E-4966-8DBC-0DA04BDA86ED}"/>
          </ac:spMkLst>
        </pc:spChg>
        <pc:spChg chg="mod">
          <ac:chgData name="Marcus Rabe" userId="6b10fd8c-1af8-4ca2-a7e2-54dbfd77502c" providerId="ADAL" clId="{DE56D6A1-5ABA-4813-BE34-CC614342D400}" dt="2021-04-22T07:26:29.707" v="5571"/>
          <ac:spMkLst>
            <pc:docMk/>
            <pc:sldMk cId="2776300825" sldId="316"/>
            <ac:spMk id="84" creationId="{CCB2685F-6109-47CD-86E6-ABE6060F751A}"/>
          </ac:spMkLst>
        </pc:spChg>
        <pc:spChg chg="mod">
          <ac:chgData name="Marcus Rabe" userId="6b10fd8c-1af8-4ca2-a7e2-54dbfd77502c" providerId="ADAL" clId="{DE56D6A1-5ABA-4813-BE34-CC614342D400}" dt="2021-04-22T07:26:29.710" v="5572"/>
          <ac:spMkLst>
            <pc:docMk/>
            <pc:sldMk cId="2776300825" sldId="316"/>
            <ac:spMk id="85" creationId="{D90DBB38-0C74-4738-AE93-3A89049849A2}"/>
          </ac:spMkLst>
        </pc:spChg>
        <pc:spChg chg="mod">
          <ac:chgData name="Marcus Rabe" userId="6b10fd8c-1af8-4ca2-a7e2-54dbfd77502c" providerId="ADAL" clId="{DE56D6A1-5ABA-4813-BE34-CC614342D400}" dt="2021-04-22T07:26:29.714" v="5573" actId="790"/>
          <ac:spMkLst>
            <pc:docMk/>
            <pc:sldMk cId="2776300825" sldId="316"/>
            <ac:spMk id="94" creationId="{F5B40030-AAB7-4D4D-8274-BC356468964E}"/>
          </ac:spMkLst>
        </pc:spChg>
        <pc:spChg chg="mod">
          <ac:chgData name="Marcus Rabe" userId="6b10fd8c-1af8-4ca2-a7e2-54dbfd77502c" providerId="ADAL" clId="{DE56D6A1-5ABA-4813-BE34-CC614342D400}" dt="2021-04-22T07:26:29.716" v="5574"/>
          <ac:spMkLst>
            <pc:docMk/>
            <pc:sldMk cId="2776300825" sldId="316"/>
            <ac:spMk id="104" creationId="{6C7180CA-EAD6-4B4A-9C68-3D1E77C22202}"/>
          </ac:spMkLst>
        </pc:spChg>
        <pc:spChg chg="mod">
          <ac:chgData name="Marcus Rabe" userId="6b10fd8c-1af8-4ca2-a7e2-54dbfd77502c" providerId="ADAL" clId="{DE56D6A1-5ABA-4813-BE34-CC614342D400}" dt="2021-04-22T07:26:29.722" v="5575"/>
          <ac:spMkLst>
            <pc:docMk/>
            <pc:sldMk cId="2776300825" sldId="316"/>
            <ac:spMk id="105" creationId="{4945E43A-F367-4B44-8C32-0C2074151545}"/>
          </ac:spMkLst>
        </pc:spChg>
        <pc:spChg chg="mod">
          <ac:chgData name="Marcus Rabe" userId="6b10fd8c-1af8-4ca2-a7e2-54dbfd77502c" providerId="ADAL" clId="{DE56D6A1-5ABA-4813-BE34-CC614342D400}" dt="2021-04-22T07:26:30.118" v="5634" actId="790"/>
          <ac:spMkLst>
            <pc:docMk/>
            <pc:sldMk cId="2776300825" sldId="316"/>
            <ac:spMk id="109" creationId="{F5C6EEDC-09CF-45B1-BA69-0563C8E24EC8}"/>
          </ac:spMkLst>
        </pc:spChg>
        <pc:spChg chg="mod">
          <ac:chgData name="Marcus Rabe" userId="6b10fd8c-1af8-4ca2-a7e2-54dbfd77502c" providerId="ADAL" clId="{DE56D6A1-5ABA-4813-BE34-CC614342D400}" dt="2021-04-22T07:26:30.125" v="5635" actId="790"/>
          <ac:spMkLst>
            <pc:docMk/>
            <pc:sldMk cId="2776300825" sldId="316"/>
            <ac:spMk id="110" creationId="{1BCCCBB3-D4CF-4638-B8F9-A4A7C4EE26C2}"/>
          </ac:spMkLst>
        </pc:spChg>
        <pc:spChg chg="mod">
          <ac:chgData name="Marcus Rabe" userId="6b10fd8c-1af8-4ca2-a7e2-54dbfd77502c" providerId="ADAL" clId="{DE56D6A1-5ABA-4813-BE34-CC614342D400}" dt="2021-04-22T07:26:30.134" v="5636" actId="790"/>
          <ac:spMkLst>
            <pc:docMk/>
            <pc:sldMk cId="2776300825" sldId="316"/>
            <ac:spMk id="111" creationId="{76D3E179-C50E-4313-B772-9562AA7071E2}"/>
          </ac:spMkLst>
        </pc:spChg>
        <pc:spChg chg="mod">
          <ac:chgData name="Marcus Rabe" userId="6b10fd8c-1af8-4ca2-a7e2-54dbfd77502c" providerId="ADAL" clId="{DE56D6A1-5ABA-4813-BE34-CC614342D400}" dt="2021-04-22T07:26:29.725" v="5576"/>
          <ac:spMkLst>
            <pc:docMk/>
            <pc:sldMk cId="2776300825" sldId="316"/>
            <ac:spMk id="114" creationId="{1D52996F-111D-4BD4-8A90-E9F0AEE0D295}"/>
          </ac:spMkLst>
        </pc:spChg>
        <pc:spChg chg="mod">
          <ac:chgData name="Marcus Rabe" userId="6b10fd8c-1af8-4ca2-a7e2-54dbfd77502c" providerId="ADAL" clId="{DE56D6A1-5ABA-4813-BE34-CC614342D400}" dt="2021-04-22T07:26:29.728" v="5577"/>
          <ac:spMkLst>
            <pc:docMk/>
            <pc:sldMk cId="2776300825" sldId="316"/>
            <ac:spMk id="115" creationId="{4E3E63A4-DC3F-4D57-9199-2CE4CA696AD8}"/>
          </ac:spMkLst>
        </pc:spChg>
        <pc:spChg chg="mod">
          <ac:chgData name="Marcus Rabe" userId="6b10fd8c-1af8-4ca2-a7e2-54dbfd77502c" providerId="ADAL" clId="{DE56D6A1-5ABA-4813-BE34-CC614342D400}" dt="2021-04-22T07:26:29.731" v="5578" actId="790"/>
          <ac:spMkLst>
            <pc:docMk/>
            <pc:sldMk cId="2776300825" sldId="316"/>
            <ac:spMk id="124" creationId="{681EF93F-D99E-4E30-8311-188E61056340}"/>
          </ac:spMkLst>
        </pc:spChg>
        <pc:spChg chg="mod">
          <ac:chgData name="Marcus Rabe" userId="6b10fd8c-1af8-4ca2-a7e2-54dbfd77502c" providerId="ADAL" clId="{DE56D6A1-5ABA-4813-BE34-CC614342D400}" dt="2021-04-22T07:26:29.739" v="5579"/>
          <ac:spMkLst>
            <pc:docMk/>
            <pc:sldMk cId="2776300825" sldId="316"/>
            <ac:spMk id="157" creationId="{755490BD-E9C2-42E9-80A4-E8E15E16ABDA}"/>
          </ac:spMkLst>
        </pc:spChg>
        <pc:spChg chg="mod">
          <ac:chgData name="Marcus Rabe" userId="6b10fd8c-1af8-4ca2-a7e2-54dbfd77502c" providerId="ADAL" clId="{DE56D6A1-5ABA-4813-BE34-CC614342D400}" dt="2021-04-22T07:26:29.743" v="5580"/>
          <ac:spMkLst>
            <pc:docMk/>
            <pc:sldMk cId="2776300825" sldId="316"/>
            <ac:spMk id="158" creationId="{B7BAFF44-6E47-4884-B956-019302EFF482}"/>
          </ac:spMkLst>
        </pc:spChg>
        <pc:spChg chg="mod">
          <ac:chgData name="Marcus Rabe" userId="6b10fd8c-1af8-4ca2-a7e2-54dbfd77502c" providerId="ADAL" clId="{DE56D6A1-5ABA-4813-BE34-CC614342D400}" dt="2021-04-22T07:26:29.746" v="5581" actId="790"/>
          <ac:spMkLst>
            <pc:docMk/>
            <pc:sldMk cId="2776300825" sldId="316"/>
            <ac:spMk id="160" creationId="{AF44B730-23B8-4D0F-8EF1-D54C3B6880D1}"/>
          </ac:spMkLst>
        </pc:spChg>
        <pc:spChg chg="mod">
          <ac:chgData name="Marcus Rabe" userId="6b10fd8c-1af8-4ca2-a7e2-54dbfd77502c" providerId="ADAL" clId="{DE56D6A1-5ABA-4813-BE34-CC614342D400}" dt="2021-04-22T07:26:29.751" v="5582" actId="790"/>
          <ac:spMkLst>
            <pc:docMk/>
            <pc:sldMk cId="2776300825" sldId="316"/>
            <ac:spMk id="161" creationId="{BBD5E1D9-795E-45AC-B6E6-0D2CFB010445}"/>
          </ac:spMkLst>
        </pc:spChg>
        <pc:spChg chg="mod">
          <ac:chgData name="Marcus Rabe" userId="6b10fd8c-1af8-4ca2-a7e2-54dbfd77502c" providerId="ADAL" clId="{DE56D6A1-5ABA-4813-BE34-CC614342D400}" dt="2021-04-22T07:26:29.755" v="5583" actId="790"/>
          <ac:spMkLst>
            <pc:docMk/>
            <pc:sldMk cId="2776300825" sldId="316"/>
            <ac:spMk id="162" creationId="{B70735E7-637F-4934-B9E8-80D288B796F8}"/>
          </ac:spMkLst>
        </pc:spChg>
        <pc:spChg chg="mod">
          <ac:chgData name="Marcus Rabe" userId="6b10fd8c-1af8-4ca2-a7e2-54dbfd77502c" providerId="ADAL" clId="{DE56D6A1-5ABA-4813-BE34-CC614342D400}" dt="2021-04-22T07:26:29.758" v="5584"/>
          <ac:spMkLst>
            <pc:docMk/>
            <pc:sldMk cId="2776300825" sldId="316"/>
            <ac:spMk id="164" creationId="{0AA28700-7E79-40B3-B00E-36FBA50E5FDD}"/>
          </ac:spMkLst>
        </pc:spChg>
        <pc:spChg chg="mod">
          <ac:chgData name="Marcus Rabe" userId="6b10fd8c-1af8-4ca2-a7e2-54dbfd77502c" providerId="ADAL" clId="{DE56D6A1-5ABA-4813-BE34-CC614342D400}" dt="2021-04-22T07:26:29.761" v="5585"/>
          <ac:spMkLst>
            <pc:docMk/>
            <pc:sldMk cId="2776300825" sldId="316"/>
            <ac:spMk id="165" creationId="{FF98AEEB-A6C0-4367-B172-D0AA6C2FD752}"/>
          </ac:spMkLst>
        </pc:spChg>
        <pc:spChg chg="mod">
          <ac:chgData name="Marcus Rabe" userId="6b10fd8c-1af8-4ca2-a7e2-54dbfd77502c" providerId="ADAL" clId="{DE56D6A1-5ABA-4813-BE34-CC614342D400}" dt="2021-04-22T07:26:29.765" v="5586" actId="790"/>
          <ac:spMkLst>
            <pc:docMk/>
            <pc:sldMk cId="2776300825" sldId="316"/>
            <ac:spMk id="166" creationId="{5F8EFF95-DE28-4A7F-97EB-2827E17B186A}"/>
          </ac:spMkLst>
        </pc:spChg>
        <pc:spChg chg="mod">
          <ac:chgData name="Marcus Rabe" userId="6b10fd8c-1af8-4ca2-a7e2-54dbfd77502c" providerId="ADAL" clId="{DE56D6A1-5ABA-4813-BE34-CC614342D400}" dt="2021-04-22T07:26:29.772" v="5587"/>
          <ac:spMkLst>
            <pc:docMk/>
            <pc:sldMk cId="2776300825" sldId="316"/>
            <ac:spMk id="168" creationId="{263E4EB2-6A66-4B17-A000-588D46FFD27A}"/>
          </ac:spMkLst>
        </pc:spChg>
        <pc:spChg chg="mod">
          <ac:chgData name="Marcus Rabe" userId="6b10fd8c-1af8-4ca2-a7e2-54dbfd77502c" providerId="ADAL" clId="{DE56D6A1-5ABA-4813-BE34-CC614342D400}" dt="2021-04-22T07:26:29.778" v="5588"/>
          <ac:spMkLst>
            <pc:docMk/>
            <pc:sldMk cId="2776300825" sldId="316"/>
            <ac:spMk id="169" creationId="{48763F61-CC18-4C24-A5B0-4838E7D2BB9A}"/>
          </ac:spMkLst>
        </pc:spChg>
        <pc:spChg chg="mod">
          <ac:chgData name="Marcus Rabe" userId="6b10fd8c-1af8-4ca2-a7e2-54dbfd77502c" providerId="ADAL" clId="{DE56D6A1-5ABA-4813-BE34-CC614342D400}" dt="2021-04-22T07:26:29.781" v="5589"/>
          <ac:spMkLst>
            <pc:docMk/>
            <pc:sldMk cId="2776300825" sldId="316"/>
            <ac:spMk id="171" creationId="{733517D6-EE39-4059-B04E-ECEA0AD1DDD6}"/>
          </ac:spMkLst>
        </pc:spChg>
        <pc:spChg chg="mod">
          <ac:chgData name="Marcus Rabe" userId="6b10fd8c-1af8-4ca2-a7e2-54dbfd77502c" providerId="ADAL" clId="{DE56D6A1-5ABA-4813-BE34-CC614342D400}" dt="2021-04-22T07:26:29.785" v="5590"/>
          <ac:spMkLst>
            <pc:docMk/>
            <pc:sldMk cId="2776300825" sldId="316"/>
            <ac:spMk id="172" creationId="{988AC266-4CB8-4144-9532-B2AD12380CFF}"/>
          </ac:spMkLst>
        </pc:spChg>
        <pc:spChg chg="mod">
          <ac:chgData name="Marcus Rabe" userId="6b10fd8c-1af8-4ca2-a7e2-54dbfd77502c" providerId="ADAL" clId="{DE56D6A1-5ABA-4813-BE34-CC614342D400}" dt="2021-04-22T07:26:29.788" v="5591" actId="790"/>
          <ac:spMkLst>
            <pc:docMk/>
            <pc:sldMk cId="2776300825" sldId="316"/>
            <ac:spMk id="173" creationId="{F5AFF59C-F6B2-438A-8E0B-E652792973D0}"/>
          </ac:spMkLst>
        </pc:spChg>
        <pc:spChg chg="mod">
          <ac:chgData name="Marcus Rabe" userId="6b10fd8c-1af8-4ca2-a7e2-54dbfd77502c" providerId="ADAL" clId="{DE56D6A1-5ABA-4813-BE34-CC614342D400}" dt="2021-04-22T07:26:29.791" v="5592"/>
          <ac:spMkLst>
            <pc:docMk/>
            <pc:sldMk cId="2776300825" sldId="316"/>
            <ac:spMk id="175" creationId="{E39F71DE-4295-438D-A15B-E89659BED7D5}"/>
          </ac:spMkLst>
        </pc:spChg>
        <pc:spChg chg="mod">
          <ac:chgData name="Marcus Rabe" userId="6b10fd8c-1af8-4ca2-a7e2-54dbfd77502c" providerId="ADAL" clId="{DE56D6A1-5ABA-4813-BE34-CC614342D400}" dt="2021-04-22T07:26:29.794" v="5593"/>
          <ac:spMkLst>
            <pc:docMk/>
            <pc:sldMk cId="2776300825" sldId="316"/>
            <ac:spMk id="176" creationId="{07CA56AA-3F67-4550-8E43-3FED9389EAFC}"/>
          </ac:spMkLst>
        </pc:spChg>
        <pc:spChg chg="mod">
          <ac:chgData name="Marcus Rabe" userId="6b10fd8c-1af8-4ca2-a7e2-54dbfd77502c" providerId="ADAL" clId="{DE56D6A1-5ABA-4813-BE34-CC614342D400}" dt="2021-04-22T07:26:29.804" v="5594"/>
          <ac:spMkLst>
            <pc:docMk/>
            <pc:sldMk cId="2776300825" sldId="316"/>
            <ac:spMk id="184" creationId="{97E4C659-54C8-4228-B705-76A8EDB74C0E}"/>
          </ac:spMkLst>
        </pc:spChg>
        <pc:spChg chg="mod">
          <ac:chgData name="Marcus Rabe" userId="6b10fd8c-1af8-4ca2-a7e2-54dbfd77502c" providerId="ADAL" clId="{DE56D6A1-5ABA-4813-BE34-CC614342D400}" dt="2021-04-22T07:26:29.812" v="5595"/>
          <ac:spMkLst>
            <pc:docMk/>
            <pc:sldMk cId="2776300825" sldId="316"/>
            <ac:spMk id="185" creationId="{51F22F7C-30B9-4447-8074-46171D9D7407}"/>
          </ac:spMkLst>
        </pc:spChg>
        <pc:spChg chg="mod">
          <ac:chgData name="Marcus Rabe" userId="6b10fd8c-1af8-4ca2-a7e2-54dbfd77502c" providerId="ADAL" clId="{DE56D6A1-5ABA-4813-BE34-CC614342D400}" dt="2021-04-22T07:26:29.818" v="5596"/>
          <ac:spMkLst>
            <pc:docMk/>
            <pc:sldMk cId="2776300825" sldId="316"/>
            <ac:spMk id="186" creationId="{8C1898D9-4418-48D5-B253-F001B55FCC2B}"/>
          </ac:spMkLst>
        </pc:spChg>
        <pc:spChg chg="mod">
          <ac:chgData name="Marcus Rabe" userId="6b10fd8c-1af8-4ca2-a7e2-54dbfd77502c" providerId="ADAL" clId="{DE56D6A1-5ABA-4813-BE34-CC614342D400}" dt="2021-04-22T07:26:29.826" v="5597"/>
          <ac:spMkLst>
            <pc:docMk/>
            <pc:sldMk cId="2776300825" sldId="316"/>
            <ac:spMk id="187" creationId="{F4A9E888-232B-41ED-9F51-1EF7440F0F9B}"/>
          </ac:spMkLst>
        </pc:spChg>
        <pc:spChg chg="mod">
          <ac:chgData name="Marcus Rabe" userId="6b10fd8c-1af8-4ca2-a7e2-54dbfd77502c" providerId="ADAL" clId="{DE56D6A1-5ABA-4813-BE34-CC614342D400}" dt="2021-04-22T07:26:29.835" v="5598"/>
          <ac:spMkLst>
            <pc:docMk/>
            <pc:sldMk cId="2776300825" sldId="316"/>
            <ac:spMk id="188" creationId="{37BE6DE8-B99D-444E-829B-4CDEEAECE343}"/>
          </ac:spMkLst>
        </pc:spChg>
        <pc:spChg chg="mod">
          <ac:chgData name="Marcus Rabe" userId="6b10fd8c-1af8-4ca2-a7e2-54dbfd77502c" providerId="ADAL" clId="{DE56D6A1-5ABA-4813-BE34-CC614342D400}" dt="2021-04-22T07:26:29.842" v="5599"/>
          <ac:spMkLst>
            <pc:docMk/>
            <pc:sldMk cId="2776300825" sldId="316"/>
            <ac:spMk id="189" creationId="{B3A32B36-E872-43D4-B85D-CB05987F21A7}"/>
          </ac:spMkLst>
        </pc:spChg>
        <pc:spChg chg="mod">
          <ac:chgData name="Marcus Rabe" userId="6b10fd8c-1af8-4ca2-a7e2-54dbfd77502c" providerId="ADAL" clId="{DE56D6A1-5ABA-4813-BE34-CC614342D400}" dt="2021-04-22T07:26:29.850" v="5600"/>
          <ac:spMkLst>
            <pc:docMk/>
            <pc:sldMk cId="2776300825" sldId="316"/>
            <ac:spMk id="190" creationId="{92A61130-E971-4873-9FA5-B7C1127087AF}"/>
          </ac:spMkLst>
        </pc:spChg>
        <pc:spChg chg="mod">
          <ac:chgData name="Marcus Rabe" userId="6b10fd8c-1af8-4ca2-a7e2-54dbfd77502c" providerId="ADAL" clId="{DE56D6A1-5ABA-4813-BE34-CC614342D400}" dt="2021-04-22T07:26:29.857" v="5601"/>
          <ac:spMkLst>
            <pc:docMk/>
            <pc:sldMk cId="2776300825" sldId="316"/>
            <ac:spMk id="191" creationId="{419E10EF-4EA3-4FA1-B4A5-71778D341E9A}"/>
          </ac:spMkLst>
        </pc:spChg>
        <pc:spChg chg="mod">
          <ac:chgData name="Marcus Rabe" userId="6b10fd8c-1af8-4ca2-a7e2-54dbfd77502c" providerId="ADAL" clId="{DE56D6A1-5ABA-4813-BE34-CC614342D400}" dt="2021-04-22T07:26:29.867" v="5602"/>
          <ac:spMkLst>
            <pc:docMk/>
            <pc:sldMk cId="2776300825" sldId="316"/>
            <ac:spMk id="192" creationId="{EF1E10A0-46DA-4999-BDB2-9C778D74F86B}"/>
          </ac:spMkLst>
        </pc:spChg>
        <pc:spChg chg="mod">
          <ac:chgData name="Marcus Rabe" userId="6b10fd8c-1af8-4ca2-a7e2-54dbfd77502c" providerId="ADAL" clId="{DE56D6A1-5ABA-4813-BE34-CC614342D400}" dt="2021-04-22T07:26:29.874" v="5603"/>
          <ac:spMkLst>
            <pc:docMk/>
            <pc:sldMk cId="2776300825" sldId="316"/>
            <ac:spMk id="194" creationId="{D3772E3F-3C50-46B2-8254-E60A2BD133BD}"/>
          </ac:spMkLst>
        </pc:spChg>
        <pc:spChg chg="mod">
          <ac:chgData name="Marcus Rabe" userId="6b10fd8c-1af8-4ca2-a7e2-54dbfd77502c" providerId="ADAL" clId="{DE56D6A1-5ABA-4813-BE34-CC614342D400}" dt="2021-04-22T07:26:29.880" v="5604"/>
          <ac:spMkLst>
            <pc:docMk/>
            <pc:sldMk cId="2776300825" sldId="316"/>
            <ac:spMk id="195" creationId="{054B33E5-43C0-4345-AEFC-F8F21B1B7FCD}"/>
          </ac:spMkLst>
        </pc:spChg>
        <pc:spChg chg="mod">
          <ac:chgData name="Marcus Rabe" userId="6b10fd8c-1af8-4ca2-a7e2-54dbfd77502c" providerId="ADAL" clId="{DE56D6A1-5ABA-4813-BE34-CC614342D400}" dt="2021-04-22T07:26:29.886" v="5605"/>
          <ac:spMkLst>
            <pc:docMk/>
            <pc:sldMk cId="2776300825" sldId="316"/>
            <ac:spMk id="196" creationId="{9EBE5E9B-34B7-42D8-9856-5A48A99291EB}"/>
          </ac:spMkLst>
        </pc:spChg>
        <pc:spChg chg="mod">
          <ac:chgData name="Marcus Rabe" userId="6b10fd8c-1af8-4ca2-a7e2-54dbfd77502c" providerId="ADAL" clId="{DE56D6A1-5ABA-4813-BE34-CC614342D400}" dt="2021-04-22T07:26:29.894" v="5606"/>
          <ac:spMkLst>
            <pc:docMk/>
            <pc:sldMk cId="2776300825" sldId="316"/>
            <ac:spMk id="197" creationId="{3EB47EE5-7ADA-4EEF-B5C8-ED622E545DC4}"/>
          </ac:spMkLst>
        </pc:spChg>
        <pc:spChg chg="mod">
          <ac:chgData name="Marcus Rabe" userId="6b10fd8c-1af8-4ca2-a7e2-54dbfd77502c" providerId="ADAL" clId="{DE56D6A1-5ABA-4813-BE34-CC614342D400}" dt="2021-04-22T07:26:29.905" v="5607"/>
          <ac:spMkLst>
            <pc:docMk/>
            <pc:sldMk cId="2776300825" sldId="316"/>
            <ac:spMk id="198" creationId="{76049233-482C-474A-B967-1C5F11712520}"/>
          </ac:spMkLst>
        </pc:spChg>
        <pc:spChg chg="mod">
          <ac:chgData name="Marcus Rabe" userId="6b10fd8c-1af8-4ca2-a7e2-54dbfd77502c" providerId="ADAL" clId="{DE56D6A1-5ABA-4813-BE34-CC614342D400}" dt="2021-04-22T07:26:29.917" v="5608"/>
          <ac:spMkLst>
            <pc:docMk/>
            <pc:sldMk cId="2776300825" sldId="316"/>
            <ac:spMk id="199" creationId="{A58785A6-60BF-4502-8A54-935940EDA5A0}"/>
          </ac:spMkLst>
        </pc:spChg>
        <pc:spChg chg="mod">
          <ac:chgData name="Marcus Rabe" userId="6b10fd8c-1af8-4ca2-a7e2-54dbfd77502c" providerId="ADAL" clId="{DE56D6A1-5ABA-4813-BE34-CC614342D400}" dt="2021-04-22T07:26:29.926" v="5609"/>
          <ac:spMkLst>
            <pc:docMk/>
            <pc:sldMk cId="2776300825" sldId="316"/>
            <ac:spMk id="225" creationId="{CF6032AE-31EA-4445-9F2B-6AB2BCC86692}"/>
          </ac:spMkLst>
        </pc:spChg>
        <pc:spChg chg="mod">
          <ac:chgData name="Marcus Rabe" userId="6b10fd8c-1af8-4ca2-a7e2-54dbfd77502c" providerId="ADAL" clId="{DE56D6A1-5ABA-4813-BE34-CC614342D400}" dt="2021-04-22T07:26:29.932" v="5610"/>
          <ac:spMkLst>
            <pc:docMk/>
            <pc:sldMk cId="2776300825" sldId="316"/>
            <ac:spMk id="226" creationId="{CB629E80-7D67-42AD-8028-92D3119358D2}"/>
          </ac:spMkLst>
        </pc:spChg>
        <pc:spChg chg="mod">
          <ac:chgData name="Marcus Rabe" userId="6b10fd8c-1af8-4ca2-a7e2-54dbfd77502c" providerId="ADAL" clId="{DE56D6A1-5ABA-4813-BE34-CC614342D400}" dt="2021-04-22T07:26:29.940" v="5611"/>
          <ac:spMkLst>
            <pc:docMk/>
            <pc:sldMk cId="2776300825" sldId="316"/>
            <ac:spMk id="227" creationId="{E8A7E261-447E-4D80-9D3B-4F74FF3392D4}"/>
          </ac:spMkLst>
        </pc:spChg>
        <pc:spChg chg="mod">
          <ac:chgData name="Marcus Rabe" userId="6b10fd8c-1af8-4ca2-a7e2-54dbfd77502c" providerId="ADAL" clId="{DE56D6A1-5ABA-4813-BE34-CC614342D400}" dt="2021-04-22T07:26:29.946" v="5612"/>
          <ac:spMkLst>
            <pc:docMk/>
            <pc:sldMk cId="2776300825" sldId="316"/>
            <ac:spMk id="228" creationId="{EA82A625-291E-4B25-A640-8480EE309238}"/>
          </ac:spMkLst>
        </pc:spChg>
        <pc:spChg chg="mod">
          <ac:chgData name="Marcus Rabe" userId="6b10fd8c-1af8-4ca2-a7e2-54dbfd77502c" providerId="ADAL" clId="{DE56D6A1-5ABA-4813-BE34-CC614342D400}" dt="2021-04-22T07:26:29.953" v="5613"/>
          <ac:spMkLst>
            <pc:docMk/>
            <pc:sldMk cId="2776300825" sldId="316"/>
            <ac:spMk id="229" creationId="{A7FBAA56-8B58-4F72-AD66-C0C7664A06EA}"/>
          </ac:spMkLst>
        </pc:spChg>
        <pc:spChg chg="mod">
          <ac:chgData name="Marcus Rabe" userId="6b10fd8c-1af8-4ca2-a7e2-54dbfd77502c" providerId="ADAL" clId="{DE56D6A1-5ABA-4813-BE34-CC614342D400}" dt="2021-04-22T07:26:29.962" v="5614"/>
          <ac:spMkLst>
            <pc:docMk/>
            <pc:sldMk cId="2776300825" sldId="316"/>
            <ac:spMk id="230" creationId="{27E6E025-B3C1-49DC-A039-28193FA497F3}"/>
          </ac:spMkLst>
        </pc:spChg>
        <pc:spChg chg="mod">
          <ac:chgData name="Marcus Rabe" userId="6b10fd8c-1af8-4ca2-a7e2-54dbfd77502c" providerId="ADAL" clId="{DE56D6A1-5ABA-4813-BE34-CC614342D400}" dt="2021-04-22T07:26:29.969" v="5615"/>
          <ac:spMkLst>
            <pc:docMk/>
            <pc:sldMk cId="2776300825" sldId="316"/>
            <ac:spMk id="231" creationId="{767B2D99-37A8-45A7-A2B5-4DAADFEC0289}"/>
          </ac:spMkLst>
        </pc:spChg>
        <pc:spChg chg="mod">
          <ac:chgData name="Marcus Rabe" userId="6b10fd8c-1af8-4ca2-a7e2-54dbfd77502c" providerId="ADAL" clId="{DE56D6A1-5ABA-4813-BE34-CC614342D400}" dt="2021-04-22T07:26:29.975" v="5616"/>
          <ac:spMkLst>
            <pc:docMk/>
            <pc:sldMk cId="2776300825" sldId="316"/>
            <ac:spMk id="232" creationId="{0D4D074F-5708-472C-9AD7-A0088A2B3091}"/>
          </ac:spMkLst>
        </pc:spChg>
        <pc:spChg chg="mod">
          <ac:chgData name="Marcus Rabe" userId="6b10fd8c-1af8-4ca2-a7e2-54dbfd77502c" providerId="ADAL" clId="{DE56D6A1-5ABA-4813-BE34-CC614342D400}" dt="2021-04-22T07:26:29.982" v="5617"/>
          <ac:spMkLst>
            <pc:docMk/>
            <pc:sldMk cId="2776300825" sldId="316"/>
            <ac:spMk id="233" creationId="{9B2B19A2-D2BC-4F3A-ADCB-881EB92E4B55}"/>
          </ac:spMkLst>
        </pc:spChg>
        <pc:spChg chg="mod">
          <ac:chgData name="Marcus Rabe" userId="6b10fd8c-1af8-4ca2-a7e2-54dbfd77502c" providerId="ADAL" clId="{DE56D6A1-5ABA-4813-BE34-CC614342D400}" dt="2021-04-22T07:26:29.993" v="5618"/>
          <ac:spMkLst>
            <pc:docMk/>
            <pc:sldMk cId="2776300825" sldId="316"/>
            <ac:spMk id="234" creationId="{B079F090-6859-4337-B113-08125D24A905}"/>
          </ac:spMkLst>
        </pc:spChg>
        <pc:spChg chg="mod">
          <ac:chgData name="Marcus Rabe" userId="6b10fd8c-1af8-4ca2-a7e2-54dbfd77502c" providerId="ADAL" clId="{DE56D6A1-5ABA-4813-BE34-CC614342D400}" dt="2021-04-22T07:26:29.999" v="5619"/>
          <ac:spMkLst>
            <pc:docMk/>
            <pc:sldMk cId="2776300825" sldId="316"/>
            <ac:spMk id="235" creationId="{DAB15032-ADB4-42C7-93B1-2B3E348D0AE0}"/>
          </ac:spMkLst>
        </pc:spChg>
        <pc:spChg chg="mod">
          <ac:chgData name="Marcus Rabe" userId="6b10fd8c-1af8-4ca2-a7e2-54dbfd77502c" providerId="ADAL" clId="{DE56D6A1-5ABA-4813-BE34-CC614342D400}" dt="2021-04-22T07:26:30.006" v="5620"/>
          <ac:spMkLst>
            <pc:docMk/>
            <pc:sldMk cId="2776300825" sldId="316"/>
            <ac:spMk id="236" creationId="{DA02A95E-253B-404D-A079-24CCB889ED09}"/>
          </ac:spMkLst>
        </pc:spChg>
        <pc:spChg chg="mod">
          <ac:chgData name="Marcus Rabe" userId="6b10fd8c-1af8-4ca2-a7e2-54dbfd77502c" providerId="ADAL" clId="{DE56D6A1-5ABA-4813-BE34-CC614342D400}" dt="2021-04-22T07:26:30.013" v="5621"/>
          <ac:spMkLst>
            <pc:docMk/>
            <pc:sldMk cId="2776300825" sldId="316"/>
            <ac:spMk id="237" creationId="{4E0F22F1-2D7C-461B-9B93-2DA20DAD6728}"/>
          </ac:spMkLst>
        </pc:spChg>
        <pc:spChg chg="mod">
          <ac:chgData name="Marcus Rabe" userId="6b10fd8c-1af8-4ca2-a7e2-54dbfd77502c" providerId="ADAL" clId="{DE56D6A1-5ABA-4813-BE34-CC614342D400}" dt="2021-04-22T07:26:30.025" v="5622"/>
          <ac:spMkLst>
            <pc:docMk/>
            <pc:sldMk cId="2776300825" sldId="316"/>
            <ac:spMk id="238" creationId="{1B3E693A-41F2-40E1-B272-091B8032830E}"/>
          </ac:spMkLst>
        </pc:spChg>
        <pc:spChg chg="mod">
          <ac:chgData name="Marcus Rabe" userId="6b10fd8c-1af8-4ca2-a7e2-54dbfd77502c" providerId="ADAL" clId="{DE56D6A1-5ABA-4813-BE34-CC614342D400}" dt="2021-04-22T07:26:30.032" v="5623"/>
          <ac:spMkLst>
            <pc:docMk/>
            <pc:sldMk cId="2776300825" sldId="316"/>
            <ac:spMk id="239" creationId="{EA6788F9-86E0-4FB5-8955-44DF37AD784D}"/>
          </ac:spMkLst>
        </pc:spChg>
        <pc:spChg chg="mod">
          <ac:chgData name="Marcus Rabe" userId="6b10fd8c-1af8-4ca2-a7e2-54dbfd77502c" providerId="ADAL" clId="{DE56D6A1-5ABA-4813-BE34-CC614342D400}" dt="2021-04-22T07:26:30.039" v="5624"/>
          <ac:spMkLst>
            <pc:docMk/>
            <pc:sldMk cId="2776300825" sldId="316"/>
            <ac:spMk id="240" creationId="{B23C6106-ED09-4340-8424-7DF8FE8480C7}"/>
          </ac:spMkLst>
        </pc:spChg>
        <pc:spChg chg="mod">
          <ac:chgData name="Marcus Rabe" userId="6b10fd8c-1af8-4ca2-a7e2-54dbfd77502c" providerId="ADAL" clId="{DE56D6A1-5ABA-4813-BE34-CC614342D400}" dt="2021-04-22T07:26:30.042" v="5625" actId="790"/>
          <ac:spMkLst>
            <pc:docMk/>
            <pc:sldMk cId="2776300825" sldId="316"/>
            <ac:spMk id="257" creationId="{60AEDD6A-6957-428D-BB27-051E53B6DB8F}"/>
          </ac:spMkLst>
        </pc:spChg>
        <pc:spChg chg="mod">
          <ac:chgData name="Marcus Rabe" userId="6b10fd8c-1af8-4ca2-a7e2-54dbfd77502c" providerId="ADAL" clId="{DE56D6A1-5ABA-4813-BE34-CC614342D400}" dt="2021-04-22T07:26:30.050" v="5626"/>
          <ac:spMkLst>
            <pc:docMk/>
            <pc:sldMk cId="2776300825" sldId="316"/>
            <ac:spMk id="258" creationId="{A82B45BC-9CE4-4BB2-8258-38EFAD70697E}"/>
          </ac:spMkLst>
        </pc:spChg>
        <pc:spChg chg="mod">
          <ac:chgData name="Marcus Rabe" userId="6b10fd8c-1af8-4ca2-a7e2-54dbfd77502c" providerId="ADAL" clId="{DE56D6A1-5ABA-4813-BE34-CC614342D400}" dt="2021-04-22T07:26:30.057" v="5627"/>
          <ac:spMkLst>
            <pc:docMk/>
            <pc:sldMk cId="2776300825" sldId="316"/>
            <ac:spMk id="259" creationId="{A2B95803-0030-4D65-BBC6-8CE236D0B4ED}"/>
          </ac:spMkLst>
        </pc:spChg>
        <pc:spChg chg="mod">
          <ac:chgData name="Marcus Rabe" userId="6b10fd8c-1af8-4ca2-a7e2-54dbfd77502c" providerId="ADAL" clId="{DE56D6A1-5ABA-4813-BE34-CC614342D400}" dt="2021-04-22T07:26:30.064" v="5628"/>
          <ac:spMkLst>
            <pc:docMk/>
            <pc:sldMk cId="2776300825" sldId="316"/>
            <ac:spMk id="260" creationId="{C4A449C6-0041-415E-9CF4-22656A1CB3C9}"/>
          </ac:spMkLst>
        </pc:spChg>
        <pc:spChg chg="mod">
          <ac:chgData name="Marcus Rabe" userId="6b10fd8c-1af8-4ca2-a7e2-54dbfd77502c" providerId="ADAL" clId="{DE56D6A1-5ABA-4813-BE34-CC614342D400}" dt="2021-04-22T07:26:30.070" v="5629"/>
          <ac:spMkLst>
            <pc:docMk/>
            <pc:sldMk cId="2776300825" sldId="316"/>
            <ac:spMk id="261" creationId="{8CE6C546-5F74-442D-A02B-E1DC8DE4F14E}"/>
          </ac:spMkLst>
        </pc:spChg>
        <pc:spChg chg="mod">
          <ac:chgData name="Marcus Rabe" userId="6b10fd8c-1af8-4ca2-a7e2-54dbfd77502c" providerId="ADAL" clId="{DE56D6A1-5ABA-4813-BE34-CC614342D400}" dt="2021-04-22T07:26:30.077" v="5630"/>
          <ac:spMkLst>
            <pc:docMk/>
            <pc:sldMk cId="2776300825" sldId="316"/>
            <ac:spMk id="262" creationId="{ACE41970-BAB6-4BAD-B1BE-DFED2A6B1CEB}"/>
          </ac:spMkLst>
        </pc:spChg>
        <pc:spChg chg="mod">
          <ac:chgData name="Marcus Rabe" userId="6b10fd8c-1af8-4ca2-a7e2-54dbfd77502c" providerId="ADAL" clId="{DE56D6A1-5ABA-4813-BE34-CC614342D400}" dt="2021-04-22T07:26:30.090" v="5631"/>
          <ac:spMkLst>
            <pc:docMk/>
            <pc:sldMk cId="2776300825" sldId="316"/>
            <ac:spMk id="263" creationId="{C63F5095-745E-4E23-9F0C-26BF487EF4EB}"/>
          </ac:spMkLst>
        </pc:spChg>
        <pc:spChg chg="mod">
          <ac:chgData name="Marcus Rabe" userId="6b10fd8c-1af8-4ca2-a7e2-54dbfd77502c" providerId="ADAL" clId="{DE56D6A1-5ABA-4813-BE34-CC614342D400}" dt="2021-04-22T07:26:30.096" v="5632"/>
          <ac:spMkLst>
            <pc:docMk/>
            <pc:sldMk cId="2776300825" sldId="316"/>
            <ac:spMk id="264" creationId="{D6333386-6760-468E-8C3C-88936B82314F}"/>
          </ac:spMkLst>
        </pc:spChg>
        <pc:spChg chg="mod">
          <ac:chgData name="Marcus Rabe" userId="6b10fd8c-1af8-4ca2-a7e2-54dbfd77502c" providerId="ADAL" clId="{DE56D6A1-5ABA-4813-BE34-CC614342D400}" dt="2021-04-22T07:26:30.104" v="5633"/>
          <ac:spMkLst>
            <pc:docMk/>
            <pc:sldMk cId="2776300825" sldId="316"/>
            <ac:spMk id="265" creationId="{F00B32D9-5566-40EE-9E5F-5303018D6705}"/>
          </ac:spMkLst>
        </pc:spChg>
      </pc:sldChg>
      <pc:sldChg chg="modSp mod">
        <pc:chgData name="Marcus Rabe" userId="6b10fd8c-1af8-4ca2-a7e2-54dbfd77502c" providerId="ADAL" clId="{DE56D6A1-5ABA-4813-BE34-CC614342D400}" dt="2021-04-22T07:26:31.508" v="5858" actId="790"/>
        <pc:sldMkLst>
          <pc:docMk/>
          <pc:sldMk cId="3155118424" sldId="317"/>
        </pc:sldMkLst>
        <pc:spChg chg="mod">
          <ac:chgData name="Marcus Rabe" userId="6b10fd8c-1af8-4ca2-a7e2-54dbfd77502c" providerId="ADAL" clId="{DE56D6A1-5ABA-4813-BE34-CC614342D400}" dt="2021-04-22T07:26:31.032" v="5785" actId="790"/>
          <ac:spMkLst>
            <pc:docMk/>
            <pc:sldMk cId="3155118424" sldId="317"/>
            <ac:spMk id="2" creationId="{C8352A18-0815-483F-B4B8-83D65A49541E}"/>
          </ac:spMkLst>
        </pc:spChg>
        <pc:spChg chg="mod">
          <ac:chgData name="Marcus Rabe" userId="6b10fd8c-1af8-4ca2-a7e2-54dbfd77502c" providerId="ADAL" clId="{DE56D6A1-5ABA-4813-BE34-CC614342D400}" dt="2021-04-22T07:26:31.035" v="5786" actId="790"/>
          <ac:spMkLst>
            <pc:docMk/>
            <pc:sldMk cId="3155118424" sldId="317"/>
            <ac:spMk id="4" creationId="{D27A6874-50B6-4B12-8801-9D0FF823EE51}"/>
          </ac:spMkLst>
        </pc:spChg>
        <pc:spChg chg="mod">
          <ac:chgData name="Marcus Rabe" userId="6b10fd8c-1af8-4ca2-a7e2-54dbfd77502c" providerId="ADAL" clId="{DE56D6A1-5ABA-4813-BE34-CC614342D400}" dt="2021-04-22T07:26:31.038" v="5787" actId="790"/>
          <ac:spMkLst>
            <pc:docMk/>
            <pc:sldMk cId="3155118424" sldId="317"/>
            <ac:spMk id="5" creationId="{2F6B3112-D75E-48B2-A9B9-DD337D7DCF25}"/>
          </ac:spMkLst>
        </pc:spChg>
        <pc:spChg chg="mod">
          <ac:chgData name="Marcus Rabe" userId="6b10fd8c-1af8-4ca2-a7e2-54dbfd77502c" providerId="ADAL" clId="{DE56D6A1-5ABA-4813-BE34-CC614342D400}" dt="2021-04-22T07:26:31.050" v="5790" actId="790"/>
          <ac:spMkLst>
            <pc:docMk/>
            <pc:sldMk cId="3155118424" sldId="317"/>
            <ac:spMk id="10" creationId="{FCDF12A5-F8AC-4C29-808B-71F7B1C49B86}"/>
          </ac:spMkLst>
        </pc:spChg>
        <pc:spChg chg="mod">
          <ac:chgData name="Marcus Rabe" userId="6b10fd8c-1af8-4ca2-a7e2-54dbfd77502c" providerId="ADAL" clId="{DE56D6A1-5ABA-4813-BE34-CC614342D400}" dt="2021-04-22T07:26:31.040" v="5788" actId="790"/>
          <ac:spMkLst>
            <pc:docMk/>
            <pc:sldMk cId="3155118424" sldId="317"/>
            <ac:spMk id="12" creationId="{10571E12-21E5-4BDF-8F3A-6931C6E1AAC8}"/>
          </ac:spMkLst>
        </pc:spChg>
        <pc:spChg chg="mod">
          <ac:chgData name="Marcus Rabe" userId="6b10fd8c-1af8-4ca2-a7e2-54dbfd77502c" providerId="ADAL" clId="{DE56D6A1-5ABA-4813-BE34-CC614342D400}" dt="2021-04-22T07:26:31.054" v="5791" actId="790"/>
          <ac:spMkLst>
            <pc:docMk/>
            <pc:sldMk cId="3155118424" sldId="317"/>
            <ac:spMk id="19" creationId="{B69958D4-820F-45A9-8563-FA0304A1838C}"/>
          </ac:spMkLst>
        </pc:spChg>
        <pc:spChg chg="mod">
          <ac:chgData name="Marcus Rabe" userId="6b10fd8c-1af8-4ca2-a7e2-54dbfd77502c" providerId="ADAL" clId="{DE56D6A1-5ABA-4813-BE34-CC614342D400}" dt="2021-04-22T07:26:31.046" v="5789"/>
          <ac:spMkLst>
            <pc:docMk/>
            <pc:sldMk cId="3155118424" sldId="317"/>
            <ac:spMk id="21" creationId="{23865160-0D54-4402-9C6A-2B429BEDF6F5}"/>
          </ac:spMkLst>
        </pc:spChg>
        <pc:spChg chg="mod">
          <ac:chgData name="Marcus Rabe" userId="6b10fd8c-1af8-4ca2-a7e2-54dbfd77502c" providerId="ADAL" clId="{DE56D6A1-5ABA-4813-BE34-CC614342D400}" dt="2021-04-22T07:26:31.057" v="5792" actId="790"/>
          <ac:spMkLst>
            <pc:docMk/>
            <pc:sldMk cId="3155118424" sldId="317"/>
            <ac:spMk id="74" creationId="{36E39B11-9C2E-4966-8DBC-0DA04BDA86ED}"/>
          </ac:spMkLst>
        </pc:spChg>
        <pc:spChg chg="mod">
          <ac:chgData name="Marcus Rabe" userId="6b10fd8c-1af8-4ca2-a7e2-54dbfd77502c" providerId="ADAL" clId="{DE56D6A1-5ABA-4813-BE34-CC614342D400}" dt="2021-04-22T07:26:31.061" v="5793"/>
          <ac:spMkLst>
            <pc:docMk/>
            <pc:sldMk cId="3155118424" sldId="317"/>
            <ac:spMk id="84" creationId="{CCB2685F-6109-47CD-86E6-ABE6060F751A}"/>
          </ac:spMkLst>
        </pc:spChg>
        <pc:spChg chg="mod">
          <ac:chgData name="Marcus Rabe" userId="6b10fd8c-1af8-4ca2-a7e2-54dbfd77502c" providerId="ADAL" clId="{DE56D6A1-5ABA-4813-BE34-CC614342D400}" dt="2021-04-22T07:26:31.066" v="5794"/>
          <ac:spMkLst>
            <pc:docMk/>
            <pc:sldMk cId="3155118424" sldId="317"/>
            <ac:spMk id="85" creationId="{D90DBB38-0C74-4738-AE93-3A89049849A2}"/>
          </ac:spMkLst>
        </pc:spChg>
        <pc:spChg chg="mod">
          <ac:chgData name="Marcus Rabe" userId="6b10fd8c-1af8-4ca2-a7e2-54dbfd77502c" providerId="ADAL" clId="{DE56D6A1-5ABA-4813-BE34-CC614342D400}" dt="2021-04-22T07:26:31.070" v="5795" actId="790"/>
          <ac:spMkLst>
            <pc:docMk/>
            <pc:sldMk cId="3155118424" sldId="317"/>
            <ac:spMk id="94" creationId="{F5B40030-AAB7-4D4D-8274-BC356468964E}"/>
          </ac:spMkLst>
        </pc:spChg>
        <pc:spChg chg="mod">
          <ac:chgData name="Marcus Rabe" userId="6b10fd8c-1af8-4ca2-a7e2-54dbfd77502c" providerId="ADAL" clId="{DE56D6A1-5ABA-4813-BE34-CC614342D400}" dt="2021-04-22T07:26:31.073" v="5796"/>
          <ac:spMkLst>
            <pc:docMk/>
            <pc:sldMk cId="3155118424" sldId="317"/>
            <ac:spMk id="104" creationId="{6C7180CA-EAD6-4B4A-9C68-3D1E77C22202}"/>
          </ac:spMkLst>
        </pc:spChg>
        <pc:spChg chg="mod">
          <ac:chgData name="Marcus Rabe" userId="6b10fd8c-1af8-4ca2-a7e2-54dbfd77502c" providerId="ADAL" clId="{DE56D6A1-5ABA-4813-BE34-CC614342D400}" dt="2021-04-22T07:26:31.076" v="5797"/>
          <ac:spMkLst>
            <pc:docMk/>
            <pc:sldMk cId="3155118424" sldId="317"/>
            <ac:spMk id="105" creationId="{4945E43A-F367-4B44-8C32-0C2074151545}"/>
          </ac:spMkLst>
        </pc:spChg>
        <pc:spChg chg="mod">
          <ac:chgData name="Marcus Rabe" userId="6b10fd8c-1af8-4ca2-a7e2-54dbfd77502c" providerId="ADAL" clId="{DE56D6A1-5ABA-4813-BE34-CC614342D400}" dt="2021-04-22T07:26:31.499" v="5856" actId="790"/>
          <ac:spMkLst>
            <pc:docMk/>
            <pc:sldMk cId="3155118424" sldId="317"/>
            <ac:spMk id="109" creationId="{382601E3-1A67-4392-8097-92B8D7F6200E}"/>
          </ac:spMkLst>
        </pc:spChg>
        <pc:spChg chg="mod">
          <ac:chgData name="Marcus Rabe" userId="6b10fd8c-1af8-4ca2-a7e2-54dbfd77502c" providerId="ADAL" clId="{DE56D6A1-5ABA-4813-BE34-CC614342D400}" dt="2021-04-22T07:26:31.504" v="5857" actId="790"/>
          <ac:spMkLst>
            <pc:docMk/>
            <pc:sldMk cId="3155118424" sldId="317"/>
            <ac:spMk id="110" creationId="{4DC21EEF-A3DC-4AFD-9129-2D33CFB0A3C0}"/>
          </ac:spMkLst>
        </pc:spChg>
        <pc:spChg chg="mod">
          <ac:chgData name="Marcus Rabe" userId="6b10fd8c-1af8-4ca2-a7e2-54dbfd77502c" providerId="ADAL" clId="{DE56D6A1-5ABA-4813-BE34-CC614342D400}" dt="2021-04-22T07:26:31.508" v="5858" actId="790"/>
          <ac:spMkLst>
            <pc:docMk/>
            <pc:sldMk cId="3155118424" sldId="317"/>
            <ac:spMk id="111" creationId="{2FC0EC81-7AEA-4549-9074-3DAA7B75D26E}"/>
          </ac:spMkLst>
        </pc:spChg>
        <pc:spChg chg="mod">
          <ac:chgData name="Marcus Rabe" userId="6b10fd8c-1af8-4ca2-a7e2-54dbfd77502c" providerId="ADAL" clId="{DE56D6A1-5ABA-4813-BE34-CC614342D400}" dt="2021-04-22T07:26:31.083" v="5798"/>
          <ac:spMkLst>
            <pc:docMk/>
            <pc:sldMk cId="3155118424" sldId="317"/>
            <ac:spMk id="114" creationId="{1D52996F-111D-4BD4-8A90-E9F0AEE0D295}"/>
          </ac:spMkLst>
        </pc:spChg>
        <pc:spChg chg="mod">
          <ac:chgData name="Marcus Rabe" userId="6b10fd8c-1af8-4ca2-a7e2-54dbfd77502c" providerId="ADAL" clId="{DE56D6A1-5ABA-4813-BE34-CC614342D400}" dt="2021-04-22T07:26:31.086" v="5799"/>
          <ac:spMkLst>
            <pc:docMk/>
            <pc:sldMk cId="3155118424" sldId="317"/>
            <ac:spMk id="115" creationId="{4E3E63A4-DC3F-4D57-9199-2CE4CA696AD8}"/>
          </ac:spMkLst>
        </pc:spChg>
        <pc:spChg chg="mod">
          <ac:chgData name="Marcus Rabe" userId="6b10fd8c-1af8-4ca2-a7e2-54dbfd77502c" providerId="ADAL" clId="{DE56D6A1-5ABA-4813-BE34-CC614342D400}" dt="2021-04-22T07:26:31.090" v="5800" actId="790"/>
          <ac:spMkLst>
            <pc:docMk/>
            <pc:sldMk cId="3155118424" sldId="317"/>
            <ac:spMk id="124" creationId="{681EF93F-D99E-4E30-8311-188E61056340}"/>
          </ac:spMkLst>
        </pc:spChg>
        <pc:spChg chg="mod">
          <ac:chgData name="Marcus Rabe" userId="6b10fd8c-1af8-4ca2-a7e2-54dbfd77502c" providerId="ADAL" clId="{DE56D6A1-5ABA-4813-BE34-CC614342D400}" dt="2021-04-22T07:26:31.097" v="5801"/>
          <ac:spMkLst>
            <pc:docMk/>
            <pc:sldMk cId="3155118424" sldId="317"/>
            <ac:spMk id="157" creationId="{755490BD-E9C2-42E9-80A4-E8E15E16ABDA}"/>
          </ac:spMkLst>
        </pc:spChg>
        <pc:spChg chg="mod">
          <ac:chgData name="Marcus Rabe" userId="6b10fd8c-1af8-4ca2-a7e2-54dbfd77502c" providerId="ADAL" clId="{DE56D6A1-5ABA-4813-BE34-CC614342D400}" dt="2021-04-22T07:26:31.101" v="5802"/>
          <ac:spMkLst>
            <pc:docMk/>
            <pc:sldMk cId="3155118424" sldId="317"/>
            <ac:spMk id="158" creationId="{B7BAFF44-6E47-4884-B956-019302EFF482}"/>
          </ac:spMkLst>
        </pc:spChg>
        <pc:spChg chg="mod">
          <ac:chgData name="Marcus Rabe" userId="6b10fd8c-1af8-4ca2-a7e2-54dbfd77502c" providerId="ADAL" clId="{DE56D6A1-5ABA-4813-BE34-CC614342D400}" dt="2021-04-22T07:26:31.113" v="5803" actId="790"/>
          <ac:spMkLst>
            <pc:docMk/>
            <pc:sldMk cId="3155118424" sldId="317"/>
            <ac:spMk id="160" creationId="{AF44B730-23B8-4D0F-8EF1-D54C3B6880D1}"/>
          </ac:spMkLst>
        </pc:spChg>
        <pc:spChg chg="mod">
          <ac:chgData name="Marcus Rabe" userId="6b10fd8c-1af8-4ca2-a7e2-54dbfd77502c" providerId="ADAL" clId="{DE56D6A1-5ABA-4813-BE34-CC614342D400}" dt="2021-04-22T07:26:31.118" v="5804" actId="790"/>
          <ac:spMkLst>
            <pc:docMk/>
            <pc:sldMk cId="3155118424" sldId="317"/>
            <ac:spMk id="161" creationId="{BBD5E1D9-795E-45AC-B6E6-0D2CFB010445}"/>
          </ac:spMkLst>
        </pc:spChg>
        <pc:spChg chg="mod">
          <ac:chgData name="Marcus Rabe" userId="6b10fd8c-1af8-4ca2-a7e2-54dbfd77502c" providerId="ADAL" clId="{DE56D6A1-5ABA-4813-BE34-CC614342D400}" dt="2021-04-22T07:26:31.121" v="5805" actId="790"/>
          <ac:spMkLst>
            <pc:docMk/>
            <pc:sldMk cId="3155118424" sldId="317"/>
            <ac:spMk id="162" creationId="{B70735E7-637F-4934-B9E8-80D288B796F8}"/>
          </ac:spMkLst>
        </pc:spChg>
        <pc:spChg chg="mod">
          <ac:chgData name="Marcus Rabe" userId="6b10fd8c-1af8-4ca2-a7e2-54dbfd77502c" providerId="ADAL" clId="{DE56D6A1-5ABA-4813-BE34-CC614342D400}" dt="2021-04-22T07:26:31.126" v="5806"/>
          <ac:spMkLst>
            <pc:docMk/>
            <pc:sldMk cId="3155118424" sldId="317"/>
            <ac:spMk id="164" creationId="{0AA28700-7E79-40B3-B00E-36FBA50E5FDD}"/>
          </ac:spMkLst>
        </pc:spChg>
        <pc:spChg chg="mod">
          <ac:chgData name="Marcus Rabe" userId="6b10fd8c-1af8-4ca2-a7e2-54dbfd77502c" providerId="ADAL" clId="{DE56D6A1-5ABA-4813-BE34-CC614342D400}" dt="2021-04-22T07:26:31.130" v="5807"/>
          <ac:spMkLst>
            <pc:docMk/>
            <pc:sldMk cId="3155118424" sldId="317"/>
            <ac:spMk id="165" creationId="{FF98AEEB-A6C0-4367-B172-D0AA6C2FD752}"/>
          </ac:spMkLst>
        </pc:spChg>
        <pc:spChg chg="mod">
          <ac:chgData name="Marcus Rabe" userId="6b10fd8c-1af8-4ca2-a7e2-54dbfd77502c" providerId="ADAL" clId="{DE56D6A1-5ABA-4813-BE34-CC614342D400}" dt="2021-04-22T07:26:31.132" v="5808" actId="790"/>
          <ac:spMkLst>
            <pc:docMk/>
            <pc:sldMk cId="3155118424" sldId="317"/>
            <ac:spMk id="166" creationId="{5F8EFF95-DE28-4A7F-97EB-2827E17B186A}"/>
          </ac:spMkLst>
        </pc:spChg>
        <pc:spChg chg="mod">
          <ac:chgData name="Marcus Rabe" userId="6b10fd8c-1af8-4ca2-a7e2-54dbfd77502c" providerId="ADAL" clId="{DE56D6A1-5ABA-4813-BE34-CC614342D400}" dt="2021-04-22T07:26:31.135" v="5809"/>
          <ac:spMkLst>
            <pc:docMk/>
            <pc:sldMk cId="3155118424" sldId="317"/>
            <ac:spMk id="168" creationId="{263E4EB2-6A66-4B17-A000-588D46FFD27A}"/>
          </ac:spMkLst>
        </pc:spChg>
        <pc:spChg chg="mod">
          <ac:chgData name="Marcus Rabe" userId="6b10fd8c-1af8-4ca2-a7e2-54dbfd77502c" providerId="ADAL" clId="{DE56D6A1-5ABA-4813-BE34-CC614342D400}" dt="2021-04-22T07:26:31.144" v="5810"/>
          <ac:spMkLst>
            <pc:docMk/>
            <pc:sldMk cId="3155118424" sldId="317"/>
            <ac:spMk id="169" creationId="{48763F61-CC18-4C24-A5B0-4838E7D2BB9A}"/>
          </ac:spMkLst>
        </pc:spChg>
        <pc:spChg chg="mod">
          <ac:chgData name="Marcus Rabe" userId="6b10fd8c-1af8-4ca2-a7e2-54dbfd77502c" providerId="ADAL" clId="{DE56D6A1-5ABA-4813-BE34-CC614342D400}" dt="2021-04-22T07:26:31.146" v="5811"/>
          <ac:spMkLst>
            <pc:docMk/>
            <pc:sldMk cId="3155118424" sldId="317"/>
            <ac:spMk id="171" creationId="{733517D6-EE39-4059-B04E-ECEA0AD1DDD6}"/>
          </ac:spMkLst>
        </pc:spChg>
        <pc:spChg chg="mod">
          <ac:chgData name="Marcus Rabe" userId="6b10fd8c-1af8-4ca2-a7e2-54dbfd77502c" providerId="ADAL" clId="{DE56D6A1-5ABA-4813-BE34-CC614342D400}" dt="2021-04-22T07:26:31.149" v="5812"/>
          <ac:spMkLst>
            <pc:docMk/>
            <pc:sldMk cId="3155118424" sldId="317"/>
            <ac:spMk id="172" creationId="{988AC266-4CB8-4144-9532-B2AD12380CFF}"/>
          </ac:spMkLst>
        </pc:spChg>
        <pc:spChg chg="mod">
          <ac:chgData name="Marcus Rabe" userId="6b10fd8c-1af8-4ca2-a7e2-54dbfd77502c" providerId="ADAL" clId="{DE56D6A1-5ABA-4813-BE34-CC614342D400}" dt="2021-04-22T07:26:31.154" v="5813" actId="790"/>
          <ac:spMkLst>
            <pc:docMk/>
            <pc:sldMk cId="3155118424" sldId="317"/>
            <ac:spMk id="173" creationId="{F5AFF59C-F6B2-438A-8E0B-E652792973D0}"/>
          </ac:spMkLst>
        </pc:spChg>
        <pc:spChg chg="mod">
          <ac:chgData name="Marcus Rabe" userId="6b10fd8c-1af8-4ca2-a7e2-54dbfd77502c" providerId="ADAL" clId="{DE56D6A1-5ABA-4813-BE34-CC614342D400}" dt="2021-04-22T07:26:31.165" v="5814"/>
          <ac:spMkLst>
            <pc:docMk/>
            <pc:sldMk cId="3155118424" sldId="317"/>
            <ac:spMk id="175" creationId="{E39F71DE-4295-438D-A15B-E89659BED7D5}"/>
          </ac:spMkLst>
        </pc:spChg>
        <pc:spChg chg="mod">
          <ac:chgData name="Marcus Rabe" userId="6b10fd8c-1af8-4ca2-a7e2-54dbfd77502c" providerId="ADAL" clId="{DE56D6A1-5ABA-4813-BE34-CC614342D400}" dt="2021-04-22T07:26:31.182" v="5815"/>
          <ac:spMkLst>
            <pc:docMk/>
            <pc:sldMk cId="3155118424" sldId="317"/>
            <ac:spMk id="176" creationId="{07CA56AA-3F67-4550-8E43-3FED9389EAFC}"/>
          </ac:spMkLst>
        </pc:spChg>
        <pc:spChg chg="mod">
          <ac:chgData name="Marcus Rabe" userId="6b10fd8c-1af8-4ca2-a7e2-54dbfd77502c" providerId="ADAL" clId="{DE56D6A1-5ABA-4813-BE34-CC614342D400}" dt="2021-04-22T07:26:31.191" v="5816"/>
          <ac:spMkLst>
            <pc:docMk/>
            <pc:sldMk cId="3155118424" sldId="317"/>
            <ac:spMk id="184" creationId="{97E4C659-54C8-4228-B705-76A8EDB74C0E}"/>
          </ac:spMkLst>
        </pc:spChg>
        <pc:spChg chg="mod">
          <ac:chgData name="Marcus Rabe" userId="6b10fd8c-1af8-4ca2-a7e2-54dbfd77502c" providerId="ADAL" clId="{DE56D6A1-5ABA-4813-BE34-CC614342D400}" dt="2021-04-22T07:26:31.197" v="5817"/>
          <ac:spMkLst>
            <pc:docMk/>
            <pc:sldMk cId="3155118424" sldId="317"/>
            <ac:spMk id="185" creationId="{51F22F7C-30B9-4447-8074-46171D9D7407}"/>
          </ac:spMkLst>
        </pc:spChg>
        <pc:spChg chg="mod">
          <ac:chgData name="Marcus Rabe" userId="6b10fd8c-1af8-4ca2-a7e2-54dbfd77502c" providerId="ADAL" clId="{DE56D6A1-5ABA-4813-BE34-CC614342D400}" dt="2021-04-22T07:26:31.216" v="5818"/>
          <ac:spMkLst>
            <pc:docMk/>
            <pc:sldMk cId="3155118424" sldId="317"/>
            <ac:spMk id="186" creationId="{8C1898D9-4418-48D5-B253-F001B55FCC2B}"/>
          </ac:spMkLst>
        </pc:spChg>
        <pc:spChg chg="mod">
          <ac:chgData name="Marcus Rabe" userId="6b10fd8c-1af8-4ca2-a7e2-54dbfd77502c" providerId="ADAL" clId="{DE56D6A1-5ABA-4813-BE34-CC614342D400}" dt="2021-04-22T07:26:31.222" v="5819"/>
          <ac:spMkLst>
            <pc:docMk/>
            <pc:sldMk cId="3155118424" sldId="317"/>
            <ac:spMk id="187" creationId="{F4A9E888-232B-41ED-9F51-1EF7440F0F9B}"/>
          </ac:spMkLst>
        </pc:spChg>
        <pc:spChg chg="mod">
          <ac:chgData name="Marcus Rabe" userId="6b10fd8c-1af8-4ca2-a7e2-54dbfd77502c" providerId="ADAL" clId="{DE56D6A1-5ABA-4813-BE34-CC614342D400}" dt="2021-04-22T07:26:31.228" v="5820"/>
          <ac:spMkLst>
            <pc:docMk/>
            <pc:sldMk cId="3155118424" sldId="317"/>
            <ac:spMk id="188" creationId="{37BE6DE8-B99D-444E-829B-4CDEEAECE343}"/>
          </ac:spMkLst>
        </pc:spChg>
        <pc:spChg chg="mod">
          <ac:chgData name="Marcus Rabe" userId="6b10fd8c-1af8-4ca2-a7e2-54dbfd77502c" providerId="ADAL" clId="{DE56D6A1-5ABA-4813-BE34-CC614342D400}" dt="2021-04-22T07:26:31.237" v="5821"/>
          <ac:spMkLst>
            <pc:docMk/>
            <pc:sldMk cId="3155118424" sldId="317"/>
            <ac:spMk id="189" creationId="{B3A32B36-E872-43D4-B85D-CB05987F21A7}"/>
          </ac:spMkLst>
        </pc:spChg>
        <pc:spChg chg="mod">
          <ac:chgData name="Marcus Rabe" userId="6b10fd8c-1af8-4ca2-a7e2-54dbfd77502c" providerId="ADAL" clId="{DE56D6A1-5ABA-4813-BE34-CC614342D400}" dt="2021-04-22T07:26:31.243" v="5822"/>
          <ac:spMkLst>
            <pc:docMk/>
            <pc:sldMk cId="3155118424" sldId="317"/>
            <ac:spMk id="190" creationId="{92A61130-E971-4873-9FA5-B7C1127087AF}"/>
          </ac:spMkLst>
        </pc:spChg>
        <pc:spChg chg="mod">
          <ac:chgData name="Marcus Rabe" userId="6b10fd8c-1af8-4ca2-a7e2-54dbfd77502c" providerId="ADAL" clId="{DE56D6A1-5ABA-4813-BE34-CC614342D400}" dt="2021-04-22T07:26:31.248" v="5823"/>
          <ac:spMkLst>
            <pc:docMk/>
            <pc:sldMk cId="3155118424" sldId="317"/>
            <ac:spMk id="191" creationId="{419E10EF-4EA3-4FA1-B4A5-71778D341E9A}"/>
          </ac:spMkLst>
        </pc:spChg>
        <pc:spChg chg="mod">
          <ac:chgData name="Marcus Rabe" userId="6b10fd8c-1af8-4ca2-a7e2-54dbfd77502c" providerId="ADAL" clId="{DE56D6A1-5ABA-4813-BE34-CC614342D400}" dt="2021-04-22T07:26:31.254" v="5824"/>
          <ac:spMkLst>
            <pc:docMk/>
            <pc:sldMk cId="3155118424" sldId="317"/>
            <ac:spMk id="192" creationId="{EF1E10A0-46DA-4999-BDB2-9C778D74F86B}"/>
          </ac:spMkLst>
        </pc:spChg>
        <pc:spChg chg="mod">
          <ac:chgData name="Marcus Rabe" userId="6b10fd8c-1af8-4ca2-a7e2-54dbfd77502c" providerId="ADAL" clId="{DE56D6A1-5ABA-4813-BE34-CC614342D400}" dt="2021-04-22T07:26:31.260" v="5825"/>
          <ac:spMkLst>
            <pc:docMk/>
            <pc:sldMk cId="3155118424" sldId="317"/>
            <ac:spMk id="194" creationId="{D3772E3F-3C50-46B2-8254-E60A2BD133BD}"/>
          </ac:spMkLst>
        </pc:spChg>
        <pc:spChg chg="mod">
          <ac:chgData name="Marcus Rabe" userId="6b10fd8c-1af8-4ca2-a7e2-54dbfd77502c" providerId="ADAL" clId="{DE56D6A1-5ABA-4813-BE34-CC614342D400}" dt="2021-04-22T07:26:31.275" v="5826"/>
          <ac:spMkLst>
            <pc:docMk/>
            <pc:sldMk cId="3155118424" sldId="317"/>
            <ac:spMk id="195" creationId="{054B33E5-43C0-4345-AEFC-F8F21B1B7FCD}"/>
          </ac:spMkLst>
        </pc:spChg>
        <pc:spChg chg="mod">
          <ac:chgData name="Marcus Rabe" userId="6b10fd8c-1af8-4ca2-a7e2-54dbfd77502c" providerId="ADAL" clId="{DE56D6A1-5ABA-4813-BE34-CC614342D400}" dt="2021-04-22T07:26:31.284" v="5827"/>
          <ac:spMkLst>
            <pc:docMk/>
            <pc:sldMk cId="3155118424" sldId="317"/>
            <ac:spMk id="196" creationId="{9EBE5E9B-34B7-42D8-9856-5A48A99291EB}"/>
          </ac:spMkLst>
        </pc:spChg>
        <pc:spChg chg="mod">
          <ac:chgData name="Marcus Rabe" userId="6b10fd8c-1af8-4ca2-a7e2-54dbfd77502c" providerId="ADAL" clId="{DE56D6A1-5ABA-4813-BE34-CC614342D400}" dt="2021-04-22T07:26:31.291" v="5828"/>
          <ac:spMkLst>
            <pc:docMk/>
            <pc:sldMk cId="3155118424" sldId="317"/>
            <ac:spMk id="197" creationId="{3EB47EE5-7ADA-4EEF-B5C8-ED622E545DC4}"/>
          </ac:spMkLst>
        </pc:spChg>
        <pc:spChg chg="mod">
          <ac:chgData name="Marcus Rabe" userId="6b10fd8c-1af8-4ca2-a7e2-54dbfd77502c" providerId="ADAL" clId="{DE56D6A1-5ABA-4813-BE34-CC614342D400}" dt="2021-04-22T07:26:31.299" v="5829"/>
          <ac:spMkLst>
            <pc:docMk/>
            <pc:sldMk cId="3155118424" sldId="317"/>
            <ac:spMk id="198" creationId="{76049233-482C-474A-B967-1C5F11712520}"/>
          </ac:spMkLst>
        </pc:spChg>
        <pc:spChg chg="mod">
          <ac:chgData name="Marcus Rabe" userId="6b10fd8c-1af8-4ca2-a7e2-54dbfd77502c" providerId="ADAL" clId="{DE56D6A1-5ABA-4813-BE34-CC614342D400}" dt="2021-04-22T07:26:31.308" v="5830"/>
          <ac:spMkLst>
            <pc:docMk/>
            <pc:sldMk cId="3155118424" sldId="317"/>
            <ac:spMk id="199" creationId="{A58785A6-60BF-4502-8A54-935940EDA5A0}"/>
          </ac:spMkLst>
        </pc:spChg>
        <pc:spChg chg="mod">
          <ac:chgData name="Marcus Rabe" userId="6b10fd8c-1af8-4ca2-a7e2-54dbfd77502c" providerId="ADAL" clId="{DE56D6A1-5ABA-4813-BE34-CC614342D400}" dt="2021-04-22T07:26:31.316" v="5831"/>
          <ac:spMkLst>
            <pc:docMk/>
            <pc:sldMk cId="3155118424" sldId="317"/>
            <ac:spMk id="225" creationId="{CF6032AE-31EA-4445-9F2B-6AB2BCC86692}"/>
          </ac:spMkLst>
        </pc:spChg>
        <pc:spChg chg="mod">
          <ac:chgData name="Marcus Rabe" userId="6b10fd8c-1af8-4ca2-a7e2-54dbfd77502c" providerId="ADAL" clId="{DE56D6A1-5ABA-4813-BE34-CC614342D400}" dt="2021-04-22T07:26:31.321" v="5832"/>
          <ac:spMkLst>
            <pc:docMk/>
            <pc:sldMk cId="3155118424" sldId="317"/>
            <ac:spMk id="226" creationId="{CB629E80-7D67-42AD-8028-92D3119358D2}"/>
          </ac:spMkLst>
        </pc:spChg>
        <pc:spChg chg="mod">
          <ac:chgData name="Marcus Rabe" userId="6b10fd8c-1af8-4ca2-a7e2-54dbfd77502c" providerId="ADAL" clId="{DE56D6A1-5ABA-4813-BE34-CC614342D400}" dt="2021-04-22T07:26:31.330" v="5833"/>
          <ac:spMkLst>
            <pc:docMk/>
            <pc:sldMk cId="3155118424" sldId="317"/>
            <ac:spMk id="227" creationId="{E8A7E261-447E-4D80-9D3B-4F74FF3392D4}"/>
          </ac:spMkLst>
        </pc:spChg>
        <pc:spChg chg="mod">
          <ac:chgData name="Marcus Rabe" userId="6b10fd8c-1af8-4ca2-a7e2-54dbfd77502c" providerId="ADAL" clId="{DE56D6A1-5ABA-4813-BE34-CC614342D400}" dt="2021-04-22T07:26:31.336" v="5834"/>
          <ac:spMkLst>
            <pc:docMk/>
            <pc:sldMk cId="3155118424" sldId="317"/>
            <ac:spMk id="228" creationId="{EA82A625-291E-4B25-A640-8480EE309238}"/>
          </ac:spMkLst>
        </pc:spChg>
        <pc:spChg chg="mod">
          <ac:chgData name="Marcus Rabe" userId="6b10fd8c-1af8-4ca2-a7e2-54dbfd77502c" providerId="ADAL" clId="{DE56D6A1-5ABA-4813-BE34-CC614342D400}" dt="2021-04-22T07:26:31.343" v="5835"/>
          <ac:spMkLst>
            <pc:docMk/>
            <pc:sldMk cId="3155118424" sldId="317"/>
            <ac:spMk id="229" creationId="{A7FBAA56-8B58-4F72-AD66-C0C7664A06EA}"/>
          </ac:spMkLst>
        </pc:spChg>
        <pc:spChg chg="mod">
          <ac:chgData name="Marcus Rabe" userId="6b10fd8c-1af8-4ca2-a7e2-54dbfd77502c" providerId="ADAL" clId="{DE56D6A1-5ABA-4813-BE34-CC614342D400}" dt="2021-04-22T07:26:31.348" v="5836"/>
          <ac:spMkLst>
            <pc:docMk/>
            <pc:sldMk cId="3155118424" sldId="317"/>
            <ac:spMk id="230" creationId="{27E6E025-B3C1-49DC-A039-28193FA497F3}"/>
          </ac:spMkLst>
        </pc:spChg>
        <pc:spChg chg="mod">
          <ac:chgData name="Marcus Rabe" userId="6b10fd8c-1af8-4ca2-a7e2-54dbfd77502c" providerId="ADAL" clId="{DE56D6A1-5ABA-4813-BE34-CC614342D400}" dt="2021-04-22T07:26:31.354" v="5837"/>
          <ac:spMkLst>
            <pc:docMk/>
            <pc:sldMk cId="3155118424" sldId="317"/>
            <ac:spMk id="231" creationId="{767B2D99-37A8-45A7-A2B5-4DAADFEC0289}"/>
          </ac:spMkLst>
        </pc:spChg>
        <pc:spChg chg="mod">
          <ac:chgData name="Marcus Rabe" userId="6b10fd8c-1af8-4ca2-a7e2-54dbfd77502c" providerId="ADAL" clId="{DE56D6A1-5ABA-4813-BE34-CC614342D400}" dt="2021-04-22T07:26:31.362" v="5838"/>
          <ac:spMkLst>
            <pc:docMk/>
            <pc:sldMk cId="3155118424" sldId="317"/>
            <ac:spMk id="232" creationId="{0D4D074F-5708-472C-9AD7-A0088A2B3091}"/>
          </ac:spMkLst>
        </pc:spChg>
        <pc:spChg chg="mod">
          <ac:chgData name="Marcus Rabe" userId="6b10fd8c-1af8-4ca2-a7e2-54dbfd77502c" providerId="ADAL" clId="{DE56D6A1-5ABA-4813-BE34-CC614342D400}" dt="2021-04-22T07:26:31.369" v="5839"/>
          <ac:spMkLst>
            <pc:docMk/>
            <pc:sldMk cId="3155118424" sldId="317"/>
            <ac:spMk id="233" creationId="{9B2B19A2-D2BC-4F3A-ADCB-881EB92E4B55}"/>
          </ac:spMkLst>
        </pc:spChg>
        <pc:spChg chg="mod">
          <ac:chgData name="Marcus Rabe" userId="6b10fd8c-1af8-4ca2-a7e2-54dbfd77502c" providerId="ADAL" clId="{DE56D6A1-5ABA-4813-BE34-CC614342D400}" dt="2021-04-22T07:26:31.381" v="5840"/>
          <ac:spMkLst>
            <pc:docMk/>
            <pc:sldMk cId="3155118424" sldId="317"/>
            <ac:spMk id="234" creationId="{B079F090-6859-4337-B113-08125D24A905}"/>
          </ac:spMkLst>
        </pc:spChg>
        <pc:spChg chg="mod">
          <ac:chgData name="Marcus Rabe" userId="6b10fd8c-1af8-4ca2-a7e2-54dbfd77502c" providerId="ADAL" clId="{DE56D6A1-5ABA-4813-BE34-CC614342D400}" dt="2021-04-22T07:26:31.388" v="5841"/>
          <ac:spMkLst>
            <pc:docMk/>
            <pc:sldMk cId="3155118424" sldId="317"/>
            <ac:spMk id="235" creationId="{DAB15032-ADB4-42C7-93B1-2B3E348D0AE0}"/>
          </ac:spMkLst>
        </pc:spChg>
        <pc:spChg chg="mod">
          <ac:chgData name="Marcus Rabe" userId="6b10fd8c-1af8-4ca2-a7e2-54dbfd77502c" providerId="ADAL" clId="{DE56D6A1-5ABA-4813-BE34-CC614342D400}" dt="2021-04-22T07:26:31.396" v="5842"/>
          <ac:spMkLst>
            <pc:docMk/>
            <pc:sldMk cId="3155118424" sldId="317"/>
            <ac:spMk id="236" creationId="{DA02A95E-253B-404D-A079-24CCB889ED09}"/>
          </ac:spMkLst>
        </pc:spChg>
        <pc:spChg chg="mod">
          <ac:chgData name="Marcus Rabe" userId="6b10fd8c-1af8-4ca2-a7e2-54dbfd77502c" providerId="ADAL" clId="{DE56D6A1-5ABA-4813-BE34-CC614342D400}" dt="2021-04-22T07:26:31.403" v="5843"/>
          <ac:spMkLst>
            <pc:docMk/>
            <pc:sldMk cId="3155118424" sldId="317"/>
            <ac:spMk id="237" creationId="{4E0F22F1-2D7C-461B-9B93-2DA20DAD6728}"/>
          </ac:spMkLst>
        </pc:spChg>
        <pc:spChg chg="mod">
          <ac:chgData name="Marcus Rabe" userId="6b10fd8c-1af8-4ca2-a7e2-54dbfd77502c" providerId="ADAL" clId="{DE56D6A1-5ABA-4813-BE34-CC614342D400}" dt="2021-04-22T07:26:31.410" v="5844"/>
          <ac:spMkLst>
            <pc:docMk/>
            <pc:sldMk cId="3155118424" sldId="317"/>
            <ac:spMk id="238" creationId="{1B3E693A-41F2-40E1-B272-091B8032830E}"/>
          </ac:spMkLst>
        </pc:spChg>
        <pc:spChg chg="mod">
          <ac:chgData name="Marcus Rabe" userId="6b10fd8c-1af8-4ca2-a7e2-54dbfd77502c" providerId="ADAL" clId="{DE56D6A1-5ABA-4813-BE34-CC614342D400}" dt="2021-04-22T07:26:31.416" v="5845"/>
          <ac:spMkLst>
            <pc:docMk/>
            <pc:sldMk cId="3155118424" sldId="317"/>
            <ac:spMk id="239" creationId="{EA6788F9-86E0-4FB5-8955-44DF37AD784D}"/>
          </ac:spMkLst>
        </pc:spChg>
        <pc:spChg chg="mod">
          <ac:chgData name="Marcus Rabe" userId="6b10fd8c-1af8-4ca2-a7e2-54dbfd77502c" providerId="ADAL" clId="{DE56D6A1-5ABA-4813-BE34-CC614342D400}" dt="2021-04-22T07:26:31.427" v="5846"/>
          <ac:spMkLst>
            <pc:docMk/>
            <pc:sldMk cId="3155118424" sldId="317"/>
            <ac:spMk id="240" creationId="{B23C6106-ED09-4340-8424-7DF8FE8480C7}"/>
          </ac:spMkLst>
        </pc:spChg>
        <pc:spChg chg="mod">
          <ac:chgData name="Marcus Rabe" userId="6b10fd8c-1af8-4ca2-a7e2-54dbfd77502c" providerId="ADAL" clId="{DE56D6A1-5ABA-4813-BE34-CC614342D400}" dt="2021-04-22T07:26:31.431" v="5847" actId="790"/>
          <ac:spMkLst>
            <pc:docMk/>
            <pc:sldMk cId="3155118424" sldId="317"/>
            <ac:spMk id="257" creationId="{60AEDD6A-6957-428D-BB27-051E53B6DB8F}"/>
          </ac:spMkLst>
        </pc:spChg>
        <pc:spChg chg="mod">
          <ac:chgData name="Marcus Rabe" userId="6b10fd8c-1af8-4ca2-a7e2-54dbfd77502c" providerId="ADAL" clId="{DE56D6A1-5ABA-4813-BE34-CC614342D400}" dt="2021-04-22T07:26:31.440" v="5848"/>
          <ac:spMkLst>
            <pc:docMk/>
            <pc:sldMk cId="3155118424" sldId="317"/>
            <ac:spMk id="258" creationId="{A82B45BC-9CE4-4BB2-8258-38EFAD70697E}"/>
          </ac:spMkLst>
        </pc:spChg>
        <pc:spChg chg="mod">
          <ac:chgData name="Marcus Rabe" userId="6b10fd8c-1af8-4ca2-a7e2-54dbfd77502c" providerId="ADAL" clId="{DE56D6A1-5ABA-4813-BE34-CC614342D400}" dt="2021-04-22T07:26:31.449" v="5849"/>
          <ac:spMkLst>
            <pc:docMk/>
            <pc:sldMk cId="3155118424" sldId="317"/>
            <ac:spMk id="259" creationId="{A2B95803-0030-4D65-BBC6-8CE236D0B4ED}"/>
          </ac:spMkLst>
        </pc:spChg>
        <pc:spChg chg="mod">
          <ac:chgData name="Marcus Rabe" userId="6b10fd8c-1af8-4ca2-a7e2-54dbfd77502c" providerId="ADAL" clId="{DE56D6A1-5ABA-4813-BE34-CC614342D400}" dt="2021-04-22T07:26:31.461" v="5850"/>
          <ac:spMkLst>
            <pc:docMk/>
            <pc:sldMk cId="3155118424" sldId="317"/>
            <ac:spMk id="260" creationId="{C4A449C6-0041-415E-9CF4-22656A1CB3C9}"/>
          </ac:spMkLst>
        </pc:spChg>
        <pc:spChg chg="mod">
          <ac:chgData name="Marcus Rabe" userId="6b10fd8c-1af8-4ca2-a7e2-54dbfd77502c" providerId="ADAL" clId="{DE56D6A1-5ABA-4813-BE34-CC614342D400}" dt="2021-04-22T07:26:31.467" v="5851"/>
          <ac:spMkLst>
            <pc:docMk/>
            <pc:sldMk cId="3155118424" sldId="317"/>
            <ac:spMk id="261" creationId="{8CE6C546-5F74-442D-A02B-E1DC8DE4F14E}"/>
          </ac:spMkLst>
        </pc:spChg>
        <pc:spChg chg="mod">
          <ac:chgData name="Marcus Rabe" userId="6b10fd8c-1af8-4ca2-a7e2-54dbfd77502c" providerId="ADAL" clId="{DE56D6A1-5ABA-4813-BE34-CC614342D400}" dt="2021-04-22T07:26:31.475" v="5852"/>
          <ac:spMkLst>
            <pc:docMk/>
            <pc:sldMk cId="3155118424" sldId="317"/>
            <ac:spMk id="262" creationId="{ACE41970-BAB6-4BAD-B1BE-DFED2A6B1CEB}"/>
          </ac:spMkLst>
        </pc:spChg>
        <pc:spChg chg="mod">
          <ac:chgData name="Marcus Rabe" userId="6b10fd8c-1af8-4ca2-a7e2-54dbfd77502c" providerId="ADAL" clId="{DE56D6A1-5ABA-4813-BE34-CC614342D400}" dt="2021-04-22T07:26:31.481" v="5853"/>
          <ac:spMkLst>
            <pc:docMk/>
            <pc:sldMk cId="3155118424" sldId="317"/>
            <ac:spMk id="263" creationId="{C63F5095-745E-4E23-9F0C-26BF487EF4EB}"/>
          </ac:spMkLst>
        </pc:spChg>
        <pc:spChg chg="mod">
          <ac:chgData name="Marcus Rabe" userId="6b10fd8c-1af8-4ca2-a7e2-54dbfd77502c" providerId="ADAL" clId="{DE56D6A1-5ABA-4813-BE34-CC614342D400}" dt="2021-04-22T07:26:31.489" v="5854"/>
          <ac:spMkLst>
            <pc:docMk/>
            <pc:sldMk cId="3155118424" sldId="317"/>
            <ac:spMk id="264" creationId="{D6333386-6760-468E-8C3C-88936B82314F}"/>
          </ac:spMkLst>
        </pc:spChg>
        <pc:spChg chg="mod">
          <ac:chgData name="Marcus Rabe" userId="6b10fd8c-1af8-4ca2-a7e2-54dbfd77502c" providerId="ADAL" clId="{DE56D6A1-5ABA-4813-BE34-CC614342D400}" dt="2021-04-22T07:26:31.495" v="5855"/>
          <ac:spMkLst>
            <pc:docMk/>
            <pc:sldMk cId="3155118424" sldId="317"/>
            <ac:spMk id="265" creationId="{F00B32D9-5566-40EE-9E5F-5303018D6705}"/>
          </ac:spMkLst>
        </pc:spChg>
      </pc:sldChg>
      <pc:sldChg chg="modSp mod">
        <pc:chgData name="Marcus Rabe" userId="6b10fd8c-1af8-4ca2-a7e2-54dbfd77502c" providerId="ADAL" clId="{DE56D6A1-5ABA-4813-BE34-CC614342D400}" dt="2021-04-22T07:26:31.945" v="5932" actId="790"/>
        <pc:sldMkLst>
          <pc:docMk/>
          <pc:sldMk cId="3620345849" sldId="318"/>
        </pc:sldMkLst>
        <pc:spChg chg="mod">
          <ac:chgData name="Marcus Rabe" userId="6b10fd8c-1af8-4ca2-a7e2-54dbfd77502c" providerId="ADAL" clId="{DE56D6A1-5ABA-4813-BE34-CC614342D400}" dt="2021-04-22T07:26:31.511" v="5859" actId="790"/>
          <ac:spMkLst>
            <pc:docMk/>
            <pc:sldMk cId="3620345849" sldId="318"/>
            <ac:spMk id="2" creationId="{C8352A18-0815-483F-B4B8-83D65A49541E}"/>
          </ac:spMkLst>
        </pc:spChg>
        <pc:spChg chg="mod">
          <ac:chgData name="Marcus Rabe" userId="6b10fd8c-1af8-4ca2-a7e2-54dbfd77502c" providerId="ADAL" clId="{DE56D6A1-5ABA-4813-BE34-CC614342D400}" dt="2021-04-22T07:26:31.517" v="5860" actId="790"/>
          <ac:spMkLst>
            <pc:docMk/>
            <pc:sldMk cId="3620345849" sldId="318"/>
            <ac:spMk id="4" creationId="{D27A6874-50B6-4B12-8801-9D0FF823EE51}"/>
          </ac:spMkLst>
        </pc:spChg>
        <pc:spChg chg="mod">
          <ac:chgData name="Marcus Rabe" userId="6b10fd8c-1af8-4ca2-a7e2-54dbfd77502c" providerId="ADAL" clId="{DE56D6A1-5ABA-4813-BE34-CC614342D400}" dt="2021-04-22T07:26:31.521" v="5861" actId="790"/>
          <ac:spMkLst>
            <pc:docMk/>
            <pc:sldMk cId="3620345849" sldId="318"/>
            <ac:spMk id="5" creationId="{2F6B3112-D75E-48B2-A9B9-DD337D7DCF25}"/>
          </ac:spMkLst>
        </pc:spChg>
        <pc:spChg chg="mod">
          <ac:chgData name="Marcus Rabe" userId="6b10fd8c-1af8-4ca2-a7e2-54dbfd77502c" providerId="ADAL" clId="{DE56D6A1-5ABA-4813-BE34-CC614342D400}" dt="2021-04-22T07:26:31.541" v="5864" actId="790"/>
          <ac:spMkLst>
            <pc:docMk/>
            <pc:sldMk cId="3620345849" sldId="318"/>
            <ac:spMk id="10" creationId="{FCDF12A5-F8AC-4C29-808B-71F7B1C49B86}"/>
          </ac:spMkLst>
        </pc:spChg>
        <pc:spChg chg="mod">
          <ac:chgData name="Marcus Rabe" userId="6b10fd8c-1af8-4ca2-a7e2-54dbfd77502c" providerId="ADAL" clId="{DE56D6A1-5ABA-4813-BE34-CC614342D400}" dt="2021-04-22T07:26:31.525" v="5862" actId="790"/>
          <ac:spMkLst>
            <pc:docMk/>
            <pc:sldMk cId="3620345849" sldId="318"/>
            <ac:spMk id="12" creationId="{10571E12-21E5-4BDF-8F3A-6931C6E1AAC8}"/>
          </ac:spMkLst>
        </pc:spChg>
        <pc:spChg chg="mod">
          <ac:chgData name="Marcus Rabe" userId="6b10fd8c-1af8-4ca2-a7e2-54dbfd77502c" providerId="ADAL" clId="{DE56D6A1-5ABA-4813-BE34-CC614342D400}" dt="2021-04-22T07:26:31.547" v="5865" actId="790"/>
          <ac:spMkLst>
            <pc:docMk/>
            <pc:sldMk cId="3620345849" sldId="318"/>
            <ac:spMk id="19" creationId="{B69958D4-820F-45A9-8563-FA0304A1838C}"/>
          </ac:spMkLst>
        </pc:spChg>
        <pc:spChg chg="mod">
          <ac:chgData name="Marcus Rabe" userId="6b10fd8c-1af8-4ca2-a7e2-54dbfd77502c" providerId="ADAL" clId="{DE56D6A1-5ABA-4813-BE34-CC614342D400}" dt="2021-04-22T07:26:31.534" v="5863"/>
          <ac:spMkLst>
            <pc:docMk/>
            <pc:sldMk cId="3620345849" sldId="318"/>
            <ac:spMk id="21" creationId="{23865160-0D54-4402-9C6A-2B429BEDF6F5}"/>
          </ac:spMkLst>
        </pc:spChg>
        <pc:spChg chg="mod">
          <ac:chgData name="Marcus Rabe" userId="6b10fd8c-1af8-4ca2-a7e2-54dbfd77502c" providerId="ADAL" clId="{DE56D6A1-5ABA-4813-BE34-CC614342D400}" dt="2021-04-22T07:26:31.550" v="5866" actId="790"/>
          <ac:spMkLst>
            <pc:docMk/>
            <pc:sldMk cId="3620345849" sldId="318"/>
            <ac:spMk id="74" creationId="{36E39B11-9C2E-4966-8DBC-0DA04BDA86ED}"/>
          </ac:spMkLst>
        </pc:spChg>
        <pc:spChg chg="mod">
          <ac:chgData name="Marcus Rabe" userId="6b10fd8c-1af8-4ca2-a7e2-54dbfd77502c" providerId="ADAL" clId="{DE56D6A1-5ABA-4813-BE34-CC614342D400}" dt="2021-04-22T07:26:31.553" v="5867"/>
          <ac:spMkLst>
            <pc:docMk/>
            <pc:sldMk cId="3620345849" sldId="318"/>
            <ac:spMk id="84" creationId="{CCB2685F-6109-47CD-86E6-ABE6060F751A}"/>
          </ac:spMkLst>
        </pc:spChg>
        <pc:spChg chg="mod">
          <ac:chgData name="Marcus Rabe" userId="6b10fd8c-1af8-4ca2-a7e2-54dbfd77502c" providerId="ADAL" clId="{DE56D6A1-5ABA-4813-BE34-CC614342D400}" dt="2021-04-22T07:26:31.556" v="5868"/>
          <ac:spMkLst>
            <pc:docMk/>
            <pc:sldMk cId="3620345849" sldId="318"/>
            <ac:spMk id="85" creationId="{D90DBB38-0C74-4738-AE93-3A89049849A2}"/>
          </ac:spMkLst>
        </pc:spChg>
        <pc:spChg chg="mod">
          <ac:chgData name="Marcus Rabe" userId="6b10fd8c-1af8-4ca2-a7e2-54dbfd77502c" providerId="ADAL" clId="{DE56D6A1-5ABA-4813-BE34-CC614342D400}" dt="2021-04-22T07:26:31.558" v="5869" actId="790"/>
          <ac:spMkLst>
            <pc:docMk/>
            <pc:sldMk cId="3620345849" sldId="318"/>
            <ac:spMk id="94" creationId="{F5B40030-AAB7-4D4D-8274-BC356468964E}"/>
          </ac:spMkLst>
        </pc:spChg>
        <pc:spChg chg="mod">
          <ac:chgData name="Marcus Rabe" userId="6b10fd8c-1af8-4ca2-a7e2-54dbfd77502c" providerId="ADAL" clId="{DE56D6A1-5ABA-4813-BE34-CC614342D400}" dt="2021-04-22T07:26:31.562" v="5870"/>
          <ac:spMkLst>
            <pc:docMk/>
            <pc:sldMk cId="3620345849" sldId="318"/>
            <ac:spMk id="104" creationId="{6C7180CA-EAD6-4B4A-9C68-3D1E77C22202}"/>
          </ac:spMkLst>
        </pc:spChg>
        <pc:spChg chg="mod">
          <ac:chgData name="Marcus Rabe" userId="6b10fd8c-1af8-4ca2-a7e2-54dbfd77502c" providerId="ADAL" clId="{DE56D6A1-5ABA-4813-BE34-CC614342D400}" dt="2021-04-22T07:26:31.565" v="5871"/>
          <ac:spMkLst>
            <pc:docMk/>
            <pc:sldMk cId="3620345849" sldId="318"/>
            <ac:spMk id="105" creationId="{4945E43A-F367-4B44-8C32-0C2074151545}"/>
          </ac:spMkLst>
        </pc:spChg>
        <pc:spChg chg="mod">
          <ac:chgData name="Marcus Rabe" userId="6b10fd8c-1af8-4ca2-a7e2-54dbfd77502c" providerId="ADAL" clId="{DE56D6A1-5ABA-4813-BE34-CC614342D400}" dt="2021-04-22T07:26:31.935" v="5930" actId="790"/>
          <ac:spMkLst>
            <pc:docMk/>
            <pc:sldMk cId="3620345849" sldId="318"/>
            <ac:spMk id="109" creationId="{C38956D5-8DCB-445F-ADD1-3965E944A156}"/>
          </ac:spMkLst>
        </pc:spChg>
        <pc:spChg chg="mod">
          <ac:chgData name="Marcus Rabe" userId="6b10fd8c-1af8-4ca2-a7e2-54dbfd77502c" providerId="ADAL" clId="{DE56D6A1-5ABA-4813-BE34-CC614342D400}" dt="2021-04-22T07:26:31.941" v="5931" actId="790"/>
          <ac:spMkLst>
            <pc:docMk/>
            <pc:sldMk cId="3620345849" sldId="318"/>
            <ac:spMk id="110" creationId="{7AE92650-759B-4CE8-ABA7-4D3AB00F2D07}"/>
          </ac:spMkLst>
        </pc:spChg>
        <pc:spChg chg="mod">
          <ac:chgData name="Marcus Rabe" userId="6b10fd8c-1af8-4ca2-a7e2-54dbfd77502c" providerId="ADAL" clId="{DE56D6A1-5ABA-4813-BE34-CC614342D400}" dt="2021-04-22T07:26:31.945" v="5932" actId="790"/>
          <ac:spMkLst>
            <pc:docMk/>
            <pc:sldMk cId="3620345849" sldId="318"/>
            <ac:spMk id="111" creationId="{21685AE0-40D0-4533-8F10-58B7790FD949}"/>
          </ac:spMkLst>
        </pc:spChg>
        <pc:spChg chg="mod">
          <ac:chgData name="Marcus Rabe" userId="6b10fd8c-1af8-4ca2-a7e2-54dbfd77502c" providerId="ADAL" clId="{DE56D6A1-5ABA-4813-BE34-CC614342D400}" dt="2021-04-22T07:26:31.569" v="5872"/>
          <ac:spMkLst>
            <pc:docMk/>
            <pc:sldMk cId="3620345849" sldId="318"/>
            <ac:spMk id="114" creationId="{1D52996F-111D-4BD4-8A90-E9F0AEE0D295}"/>
          </ac:spMkLst>
        </pc:spChg>
        <pc:spChg chg="mod">
          <ac:chgData name="Marcus Rabe" userId="6b10fd8c-1af8-4ca2-a7e2-54dbfd77502c" providerId="ADAL" clId="{DE56D6A1-5ABA-4813-BE34-CC614342D400}" dt="2021-04-22T07:26:31.572" v="5873"/>
          <ac:spMkLst>
            <pc:docMk/>
            <pc:sldMk cId="3620345849" sldId="318"/>
            <ac:spMk id="115" creationId="{4E3E63A4-DC3F-4D57-9199-2CE4CA696AD8}"/>
          </ac:spMkLst>
        </pc:spChg>
        <pc:spChg chg="mod">
          <ac:chgData name="Marcus Rabe" userId="6b10fd8c-1af8-4ca2-a7e2-54dbfd77502c" providerId="ADAL" clId="{DE56D6A1-5ABA-4813-BE34-CC614342D400}" dt="2021-04-22T07:26:31.581" v="5874" actId="790"/>
          <ac:spMkLst>
            <pc:docMk/>
            <pc:sldMk cId="3620345849" sldId="318"/>
            <ac:spMk id="124" creationId="{681EF93F-D99E-4E30-8311-188E61056340}"/>
          </ac:spMkLst>
        </pc:spChg>
        <pc:spChg chg="mod">
          <ac:chgData name="Marcus Rabe" userId="6b10fd8c-1af8-4ca2-a7e2-54dbfd77502c" providerId="ADAL" clId="{DE56D6A1-5ABA-4813-BE34-CC614342D400}" dt="2021-04-22T07:26:31.584" v="5875" actId="790"/>
          <ac:spMkLst>
            <pc:docMk/>
            <pc:sldMk cId="3620345849" sldId="318"/>
            <ac:spMk id="157" creationId="{755490BD-E9C2-42E9-80A4-E8E15E16ABDA}"/>
          </ac:spMkLst>
        </pc:spChg>
        <pc:spChg chg="mod">
          <ac:chgData name="Marcus Rabe" userId="6b10fd8c-1af8-4ca2-a7e2-54dbfd77502c" providerId="ADAL" clId="{DE56D6A1-5ABA-4813-BE34-CC614342D400}" dt="2021-04-22T07:26:31.588" v="5876" actId="790"/>
          <ac:spMkLst>
            <pc:docMk/>
            <pc:sldMk cId="3620345849" sldId="318"/>
            <ac:spMk id="158" creationId="{B7BAFF44-6E47-4884-B956-019302EFF482}"/>
          </ac:spMkLst>
        </pc:spChg>
        <pc:spChg chg="mod">
          <ac:chgData name="Marcus Rabe" userId="6b10fd8c-1af8-4ca2-a7e2-54dbfd77502c" providerId="ADAL" clId="{DE56D6A1-5ABA-4813-BE34-CC614342D400}" dt="2021-04-22T07:26:31.595" v="5877" actId="790"/>
          <ac:spMkLst>
            <pc:docMk/>
            <pc:sldMk cId="3620345849" sldId="318"/>
            <ac:spMk id="160" creationId="{AF44B730-23B8-4D0F-8EF1-D54C3B6880D1}"/>
          </ac:spMkLst>
        </pc:spChg>
        <pc:spChg chg="mod">
          <ac:chgData name="Marcus Rabe" userId="6b10fd8c-1af8-4ca2-a7e2-54dbfd77502c" providerId="ADAL" clId="{DE56D6A1-5ABA-4813-BE34-CC614342D400}" dt="2021-04-22T07:26:31.597" v="5878" actId="790"/>
          <ac:spMkLst>
            <pc:docMk/>
            <pc:sldMk cId="3620345849" sldId="318"/>
            <ac:spMk id="161" creationId="{BBD5E1D9-795E-45AC-B6E6-0D2CFB010445}"/>
          </ac:spMkLst>
        </pc:spChg>
        <pc:spChg chg="mod">
          <ac:chgData name="Marcus Rabe" userId="6b10fd8c-1af8-4ca2-a7e2-54dbfd77502c" providerId="ADAL" clId="{DE56D6A1-5ABA-4813-BE34-CC614342D400}" dt="2021-04-22T07:26:31.600" v="5879" actId="790"/>
          <ac:spMkLst>
            <pc:docMk/>
            <pc:sldMk cId="3620345849" sldId="318"/>
            <ac:spMk id="162" creationId="{B70735E7-637F-4934-B9E8-80D288B796F8}"/>
          </ac:spMkLst>
        </pc:spChg>
        <pc:spChg chg="mod">
          <ac:chgData name="Marcus Rabe" userId="6b10fd8c-1af8-4ca2-a7e2-54dbfd77502c" providerId="ADAL" clId="{DE56D6A1-5ABA-4813-BE34-CC614342D400}" dt="2021-04-22T07:26:31.603" v="5880"/>
          <ac:spMkLst>
            <pc:docMk/>
            <pc:sldMk cId="3620345849" sldId="318"/>
            <ac:spMk id="164" creationId="{0AA28700-7E79-40B3-B00E-36FBA50E5FDD}"/>
          </ac:spMkLst>
        </pc:spChg>
        <pc:spChg chg="mod">
          <ac:chgData name="Marcus Rabe" userId="6b10fd8c-1af8-4ca2-a7e2-54dbfd77502c" providerId="ADAL" clId="{DE56D6A1-5ABA-4813-BE34-CC614342D400}" dt="2021-04-22T07:26:31.610" v="5881"/>
          <ac:spMkLst>
            <pc:docMk/>
            <pc:sldMk cId="3620345849" sldId="318"/>
            <ac:spMk id="165" creationId="{FF98AEEB-A6C0-4367-B172-D0AA6C2FD752}"/>
          </ac:spMkLst>
        </pc:spChg>
        <pc:spChg chg="mod">
          <ac:chgData name="Marcus Rabe" userId="6b10fd8c-1af8-4ca2-a7e2-54dbfd77502c" providerId="ADAL" clId="{DE56D6A1-5ABA-4813-BE34-CC614342D400}" dt="2021-04-22T07:26:31.613" v="5882" actId="790"/>
          <ac:spMkLst>
            <pc:docMk/>
            <pc:sldMk cId="3620345849" sldId="318"/>
            <ac:spMk id="166" creationId="{5F8EFF95-DE28-4A7F-97EB-2827E17B186A}"/>
          </ac:spMkLst>
        </pc:spChg>
        <pc:spChg chg="mod">
          <ac:chgData name="Marcus Rabe" userId="6b10fd8c-1af8-4ca2-a7e2-54dbfd77502c" providerId="ADAL" clId="{DE56D6A1-5ABA-4813-BE34-CC614342D400}" dt="2021-04-22T07:26:31.615" v="5883"/>
          <ac:spMkLst>
            <pc:docMk/>
            <pc:sldMk cId="3620345849" sldId="318"/>
            <ac:spMk id="168" creationId="{263E4EB2-6A66-4B17-A000-588D46FFD27A}"/>
          </ac:spMkLst>
        </pc:spChg>
        <pc:spChg chg="mod">
          <ac:chgData name="Marcus Rabe" userId="6b10fd8c-1af8-4ca2-a7e2-54dbfd77502c" providerId="ADAL" clId="{DE56D6A1-5ABA-4813-BE34-CC614342D400}" dt="2021-04-22T07:26:31.618" v="5884"/>
          <ac:spMkLst>
            <pc:docMk/>
            <pc:sldMk cId="3620345849" sldId="318"/>
            <ac:spMk id="169" creationId="{48763F61-CC18-4C24-A5B0-4838E7D2BB9A}"/>
          </ac:spMkLst>
        </pc:spChg>
        <pc:spChg chg="mod">
          <ac:chgData name="Marcus Rabe" userId="6b10fd8c-1af8-4ca2-a7e2-54dbfd77502c" providerId="ADAL" clId="{DE56D6A1-5ABA-4813-BE34-CC614342D400}" dt="2021-04-22T07:26:31.621" v="5885"/>
          <ac:spMkLst>
            <pc:docMk/>
            <pc:sldMk cId="3620345849" sldId="318"/>
            <ac:spMk id="171" creationId="{733517D6-EE39-4059-B04E-ECEA0AD1DDD6}"/>
          </ac:spMkLst>
        </pc:spChg>
        <pc:spChg chg="mod">
          <ac:chgData name="Marcus Rabe" userId="6b10fd8c-1af8-4ca2-a7e2-54dbfd77502c" providerId="ADAL" clId="{DE56D6A1-5ABA-4813-BE34-CC614342D400}" dt="2021-04-22T07:26:31.626" v="5886"/>
          <ac:spMkLst>
            <pc:docMk/>
            <pc:sldMk cId="3620345849" sldId="318"/>
            <ac:spMk id="172" creationId="{988AC266-4CB8-4144-9532-B2AD12380CFF}"/>
          </ac:spMkLst>
        </pc:spChg>
        <pc:spChg chg="mod">
          <ac:chgData name="Marcus Rabe" userId="6b10fd8c-1af8-4ca2-a7e2-54dbfd77502c" providerId="ADAL" clId="{DE56D6A1-5ABA-4813-BE34-CC614342D400}" dt="2021-04-22T07:26:31.628" v="5887" actId="790"/>
          <ac:spMkLst>
            <pc:docMk/>
            <pc:sldMk cId="3620345849" sldId="318"/>
            <ac:spMk id="173" creationId="{F5AFF59C-F6B2-438A-8E0B-E652792973D0}"/>
          </ac:spMkLst>
        </pc:spChg>
        <pc:spChg chg="mod">
          <ac:chgData name="Marcus Rabe" userId="6b10fd8c-1af8-4ca2-a7e2-54dbfd77502c" providerId="ADAL" clId="{DE56D6A1-5ABA-4813-BE34-CC614342D400}" dt="2021-04-22T07:26:31.631" v="5888" actId="790"/>
          <ac:spMkLst>
            <pc:docMk/>
            <pc:sldMk cId="3620345849" sldId="318"/>
            <ac:spMk id="175" creationId="{E39F71DE-4295-438D-A15B-E89659BED7D5}"/>
          </ac:spMkLst>
        </pc:spChg>
        <pc:spChg chg="mod">
          <ac:chgData name="Marcus Rabe" userId="6b10fd8c-1af8-4ca2-a7e2-54dbfd77502c" providerId="ADAL" clId="{DE56D6A1-5ABA-4813-BE34-CC614342D400}" dt="2021-04-22T07:26:31.633" v="5889" actId="790"/>
          <ac:spMkLst>
            <pc:docMk/>
            <pc:sldMk cId="3620345849" sldId="318"/>
            <ac:spMk id="176" creationId="{07CA56AA-3F67-4550-8E43-3FED9389EAFC}"/>
          </ac:spMkLst>
        </pc:spChg>
        <pc:spChg chg="mod">
          <ac:chgData name="Marcus Rabe" userId="6b10fd8c-1af8-4ca2-a7e2-54dbfd77502c" providerId="ADAL" clId="{DE56D6A1-5ABA-4813-BE34-CC614342D400}" dt="2021-04-22T07:26:31.639" v="5890"/>
          <ac:spMkLst>
            <pc:docMk/>
            <pc:sldMk cId="3620345849" sldId="318"/>
            <ac:spMk id="184" creationId="{97E4C659-54C8-4228-B705-76A8EDB74C0E}"/>
          </ac:spMkLst>
        </pc:spChg>
        <pc:spChg chg="mod">
          <ac:chgData name="Marcus Rabe" userId="6b10fd8c-1af8-4ca2-a7e2-54dbfd77502c" providerId="ADAL" clId="{DE56D6A1-5ABA-4813-BE34-CC614342D400}" dt="2021-04-22T07:26:31.647" v="5891"/>
          <ac:spMkLst>
            <pc:docMk/>
            <pc:sldMk cId="3620345849" sldId="318"/>
            <ac:spMk id="185" creationId="{51F22F7C-30B9-4447-8074-46171D9D7407}"/>
          </ac:spMkLst>
        </pc:spChg>
        <pc:spChg chg="mod">
          <ac:chgData name="Marcus Rabe" userId="6b10fd8c-1af8-4ca2-a7e2-54dbfd77502c" providerId="ADAL" clId="{DE56D6A1-5ABA-4813-BE34-CC614342D400}" dt="2021-04-22T07:26:31.653" v="5892"/>
          <ac:spMkLst>
            <pc:docMk/>
            <pc:sldMk cId="3620345849" sldId="318"/>
            <ac:spMk id="186" creationId="{8C1898D9-4418-48D5-B253-F001B55FCC2B}"/>
          </ac:spMkLst>
        </pc:spChg>
        <pc:spChg chg="mod">
          <ac:chgData name="Marcus Rabe" userId="6b10fd8c-1af8-4ca2-a7e2-54dbfd77502c" providerId="ADAL" clId="{DE56D6A1-5ABA-4813-BE34-CC614342D400}" dt="2021-04-22T07:26:31.661" v="5893"/>
          <ac:spMkLst>
            <pc:docMk/>
            <pc:sldMk cId="3620345849" sldId="318"/>
            <ac:spMk id="187" creationId="{F4A9E888-232B-41ED-9F51-1EF7440F0F9B}"/>
          </ac:spMkLst>
        </pc:spChg>
        <pc:spChg chg="mod">
          <ac:chgData name="Marcus Rabe" userId="6b10fd8c-1af8-4ca2-a7e2-54dbfd77502c" providerId="ADAL" clId="{DE56D6A1-5ABA-4813-BE34-CC614342D400}" dt="2021-04-22T07:26:31.667" v="5894"/>
          <ac:spMkLst>
            <pc:docMk/>
            <pc:sldMk cId="3620345849" sldId="318"/>
            <ac:spMk id="188" creationId="{37BE6DE8-B99D-444E-829B-4CDEEAECE343}"/>
          </ac:spMkLst>
        </pc:spChg>
        <pc:spChg chg="mod">
          <ac:chgData name="Marcus Rabe" userId="6b10fd8c-1af8-4ca2-a7e2-54dbfd77502c" providerId="ADAL" clId="{DE56D6A1-5ABA-4813-BE34-CC614342D400}" dt="2021-04-22T07:26:31.676" v="5895"/>
          <ac:spMkLst>
            <pc:docMk/>
            <pc:sldMk cId="3620345849" sldId="318"/>
            <ac:spMk id="189" creationId="{B3A32B36-E872-43D4-B85D-CB05987F21A7}"/>
          </ac:spMkLst>
        </pc:spChg>
        <pc:spChg chg="mod">
          <ac:chgData name="Marcus Rabe" userId="6b10fd8c-1af8-4ca2-a7e2-54dbfd77502c" providerId="ADAL" clId="{DE56D6A1-5ABA-4813-BE34-CC614342D400}" dt="2021-04-22T07:26:31.681" v="5896"/>
          <ac:spMkLst>
            <pc:docMk/>
            <pc:sldMk cId="3620345849" sldId="318"/>
            <ac:spMk id="190" creationId="{92A61130-E971-4873-9FA5-B7C1127087AF}"/>
          </ac:spMkLst>
        </pc:spChg>
        <pc:spChg chg="mod">
          <ac:chgData name="Marcus Rabe" userId="6b10fd8c-1af8-4ca2-a7e2-54dbfd77502c" providerId="ADAL" clId="{DE56D6A1-5ABA-4813-BE34-CC614342D400}" dt="2021-04-22T07:26:31.688" v="5897"/>
          <ac:spMkLst>
            <pc:docMk/>
            <pc:sldMk cId="3620345849" sldId="318"/>
            <ac:spMk id="191" creationId="{419E10EF-4EA3-4FA1-B4A5-71778D341E9A}"/>
          </ac:spMkLst>
        </pc:spChg>
        <pc:spChg chg="mod">
          <ac:chgData name="Marcus Rabe" userId="6b10fd8c-1af8-4ca2-a7e2-54dbfd77502c" providerId="ADAL" clId="{DE56D6A1-5ABA-4813-BE34-CC614342D400}" dt="2021-04-22T07:26:31.695" v="5898"/>
          <ac:spMkLst>
            <pc:docMk/>
            <pc:sldMk cId="3620345849" sldId="318"/>
            <ac:spMk id="192" creationId="{EF1E10A0-46DA-4999-BDB2-9C778D74F86B}"/>
          </ac:spMkLst>
        </pc:spChg>
        <pc:spChg chg="mod">
          <ac:chgData name="Marcus Rabe" userId="6b10fd8c-1af8-4ca2-a7e2-54dbfd77502c" providerId="ADAL" clId="{DE56D6A1-5ABA-4813-BE34-CC614342D400}" dt="2021-04-22T07:26:31.702" v="5899"/>
          <ac:spMkLst>
            <pc:docMk/>
            <pc:sldMk cId="3620345849" sldId="318"/>
            <ac:spMk id="194" creationId="{D3772E3F-3C50-46B2-8254-E60A2BD133BD}"/>
          </ac:spMkLst>
        </pc:spChg>
        <pc:spChg chg="mod">
          <ac:chgData name="Marcus Rabe" userId="6b10fd8c-1af8-4ca2-a7e2-54dbfd77502c" providerId="ADAL" clId="{DE56D6A1-5ABA-4813-BE34-CC614342D400}" dt="2021-04-22T07:26:31.712" v="5900"/>
          <ac:spMkLst>
            <pc:docMk/>
            <pc:sldMk cId="3620345849" sldId="318"/>
            <ac:spMk id="195" creationId="{054B33E5-43C0-4345-AEFC-F8F21B1B7FCD}"/>
          </ac:spMkLst>
        </pc:spChg>
        <pc:spChg chg="mod">
          <ac:chgData name="Marcus Rabe" userId="6b10fd8c-1af8-4ca2-a7e2-54dbfd77502c" providerId="ADAL" clId="{DE56D6A1-5ABA-4813-BE34-CC614342D400}" dt="2021-04-22T07:26:31.719" v="5901"/>
          <ac:spMkLst>
            <pc:docMk/>
            <pc:sldMk cId="3620345849" sldId="318"/>
            <ac:spMk id="196" creationId="{9EBE5E9B-34B7-42D8-9856-5A48A99291EB}"/>
          </ac:spMkLst>
        </pc:spChg>
        <pc:spChg chg="mod">
          <ac:chgData name="Marcus Rabe" userId="6b10fd8c-1af8-4ca2-a7e2-54dbfd77502c" providerId="ADAL" clId="{DE56D6A1-5ABA-4813-BE34-CC614342D400}" dt="2021-04-22T07:26:31.728" v="5902"/>
          <ac:spMkLst>
            <pc:docMk/>
            <pc:sldMk cId="3620345849" sldId="318"/>
            <ac:spMk id="197" creationId="{3EB47EE5-7ADA-4EEF-B5C8-ED622E545DC4}"/>
          </ac:spMkLst>
        </pc:spChg>
        <pc:spChg chg="mod">
          <ac:chgData name="Marcus Rabe" userId="6b10fd8c-1af8-4ca2-a7e2-54dbfd77502c" providerId="ADAL" clId="{DE56D6A1-5ABA-4813-BE34-CC614342D400}" dt="2021-04-22T07:26:31.734" v="5903"/>
          <ac:spMkLst>
            <pc:docMk/>
            <pc:sldMk cId="3620345849" sldId="318"/>
            <ac:spMk id="198" creationId="{76049233-482C-474A-B967-1C5F11712520}"/>
          </ac:spMkLst>
        </pc:spChg>
        <pc:spChg chg="mod">
          <ac:chgData name="Marcus Rabe" userId="6b10fd8c-1af8-4ca2-a7e2-54dbfd77502c" providerId="ADAL" clId="{DE56D6A1-5ABA-4813-BE34-CC614342D400}" dt="2021-04-22T07:26:31.740" v="5904"/>
          <ac:spMkLst>
            <pc:docMk/>
            <pc:sldMk cId="3620345849" sldId="318"/>
            <ac:spMk id="199" creationId="{A58785A6-60BF-4502-8A54-935940EDA5A0}"/>
          </ac:spMkLst>
        </pc:spChg>
        <pc:spChg chg="mod">
          <ac:chgData name="Marcus Rabe" userId="6b10fd8c-1af8-4ca2-a7e2-54dbfd77502c" providerId="ADAL" clId="{DE56D6A1-5ABA-4813-BE34-CC614342D400}" dt="2021-04-22T07:26:31.747" v="5905"/>
          <ac:spMkLst>
            <pc:docMk/>
            <pc:sldMk cId="3620345849" sldId="318"/>
            <ac:spMk id="225" creationId="{CF6032AE-31EA-4445-9F2B-6AB2BCC86692}"/>
          </ac:spMkLst>
        </pc:spChg>
        <pc:spChg chg="mod">
          <ac:chgData name="Marcus Rabe" userId="6b10fd8c-1af8-4ca2-a7e2-54dbfd77502c" providerId="ADAL" clId="{DE56D6A1-5ABA-4813-BE34-CC614342D400}" dt="2021-04-22T07:26:31.753" v="5906"/>
          <ac:spMkLst>
            <pc:docMk/>
            <pc:sldMk cId="3620345849" sldId="318"/>
            <ac:spMk id="226" creationId="{CB629E80-7D67-42AD-8028-92D3119358D2}"/>
          </ac:spMkLst>
        </pc:spChg>
        <pc:spChg chg="mod">
          <ac:chgData name="Marcus Rabe" userId="6b10fd8c-1af8-4ca2-a7e2-54dbfd77502c" providerId="ADAL" clId="{DE56D6A1-5ABA-4813-BE34-CC614342D400}" dt="2021-04-22T07:26:31.759" v="5907"/>
          <ac:spMkLst>
            <pc:docMk/>
            <pc:sldMk cId="3620345849" sldId="318"/>
            <ac:spMk id="227" creationId="{E8A7E261-447E-4D80-9D3B-4F74FF3392D4}"/>
          </ac:spMkLst>
        </pc:spChg>
        <pc:spChg chg="mod">
          <ac:chgData name="Marcus Rabe" userId="6b10fd8c-1af8-4ca2-a7e2-54dbfd77502c" providerId="ADAL" clId="{DE56D6A1-5ABA-4813-BE34-CC614342D400}" dt="2021-04-22T07:26:31.765" v="5908"/>
          <ac:spMkLst>
            <pc:docMk/>
            <pc:sldMk cId="3620345849" sldId="318"/>
            <ac:spMk id="228" creationId="{EA82A625-291E-4B25-A640-8480EE309238}"/>
          </ac:spMkLst>
        </pc:spChg>
        <pc:spChg chg="mod">
          <ac:chgData name="Marcus Rabe" userId="6b10fd8c-1af8-4ca2-a7e2-54dbfd77502c" providerId="ADAL" clId="{DE56D6A1-5ABA-4813-BE34-CC614342D400}" dt="2021-04-22T07:26:31.773" v="5909"/>
          <ac:spMkLst>
            <pc:docMk/>
            <pc:sldMk cId="3620345849" sldId="318"/>
            <ac:spMk id="229" creationId="{A7FBAA56-8B58-4F72-AD66-C0C7664A06EA}"/>
          </ac:spMkLst>
        </pc:spChg>
        <pc:spChg chg="mod">
          <ac:chgData name="Marcus Rabe" userId="6b10fd8c-1af8-4ca2-a7e2-54dbfd77502c" providerId="ADAL" clId="{DE56D6A1-5ABA-4813-BE34-CC614342D400}" dt="2021-04-22T07:26:31.779" v="5910"/>
          <ac:spMkLst>
            <pc:docMk/>
            <pc:sldMk cId="3620345849" sldId="318"/>
            <ac:spMk id="230" creationId="{27E6E025-B3C1-49DC-A039-28193FA497F3}"/>
          </ac:spMkLst>
        </pc:spChg>
        <pc:spChg chg="mod">
          <ac:chgData name="Marcus Rabe" userId="6b10fd8c-1af8-4ca2-a7e2-54dbfd77502c" providerId="ADAL" clId="{DE56D6A1-5ABA-4813-BE34-CC614342D400}" dt="2021-04-22T07:26:31.793" v="5911"/>
          <ac:spMkLst>
            <pc:docMk/>
            <pc:sldMk cId="3620345849" sldId="318"/>
            <ac:spMk id="231" creationId="{767B2D99-37A8-45A7-A2B5-4DAADFEC0289}"/>
          </ac:spMkLst>
        </pc:spChg>
        <pc:spChg chg="mod">
          <ac:chgData name="Marcus Rabe" userId="6b10fd8c-1af8-4ca2-a7e2-54dbfd77502c" providerId="ADAL" clId="{DE56D6A1-5ABA-4813-BE34-CC614342D400}" dt="2021-04-22T07:26:31.799" v="5912"/>
          <ac:spMkLst>
            <pc:docMk/>
            <pc:sldMk cId="3620345849" sldId="318"/>
            <ac:spMk id="232" creationId="{0D4D074F-5708-472C-9AD7-A0088A2B3091}"/>
          </ac:spMkLst>
        </pc:spChg>
        <pc:spChg chg="mod">
          <ac:chgData name="Marcus Rabe" userId="6b10fd8c-1af8-4ca2-a7e2-54dbfd77502c" providerId="ADAL" clId="{DE56D6A1-5ABA-4813-BE34-CC614342D400}" dt="2021-04-22T07:26:31.807" v="5913"/>
          <ac:spMkLst>
            <pc:docMk/>
            <pc:sldMk cId="3620345849" sldId="318"/>
            <ac:spMk id="233" creationId="{9B2B19A2-D2BC-4F3A-ADCB-881EB92E4B55}"/>
          </ac:spMkLst>
        </pc:spChg>
        <pc:spChg chg="mod">
          <ac:chgData name="Marcus Rabe" userId="6b10fd8c-1af8-4ca2-a7e2-54dbfd77502c" providerId="ADAL" clId="{DE56D6A1-5ABA-4813-BE34-CC614342D400}" dt="2021-04-22T07:26:31.814" v="5914"/>
          <ac:spMkLst>
            <pc:docMk/>
            <pc:sldMk cId="3620345849" sldId="318"/>
            <ac:spMk id="234" creationId="{B079F090-6859-4337-B113-08125D24A905}"/>
          </ac:spMkLst>
        </pc:spChg>
        <pc:spChg chg="mod">
          <ac:chgData name="Marcus Rabe" userId="6b10fd8c-1af8-4ca2-a7e2-54dbfd77502c" providerId="ADAL" clId="{DE56D6A1-5ABA-4813-BE34-CC614342D400}" dt="2021-04-22T07:26:31.820" v="5915"/>
          <ac:spMkLst>
            <pc:docMk/>
            <pc:sldMk cId="3620345849" sldId="318"/>
            <ac:spMk id="235" creationId="{DAB15032-ADB4-42C7-93B1-2B3E348D0AE0}"/>
          </ac:spMkLst>
        </pc:spChg>
        <pc:spChg chg="mod">
          <ac:chgData name="Marcus Rabe" userId="6b10fd8c-1af8-4ca2-a7e2-54dbfd77502c" providerId="ADAL" clId="{DE56D6A1-5ABA-4813-BE34-CC614342D400}" dt="2021-04-22T07:26:31.826" v="5916"/>
          <ac:spMkLst>
            <pc:docMk/>
            <pc:sldMk cId="3620345849" sldId="318"/>
            <ac:spMk id="236" creationId="{DA02A95E-253B-404D-A079-24CCB889ED09}"/>
          </ac:spMkLst>
        </pc:spChg>
        <pc:spChg chg="mod">
          <ac:chgData name="Marcus Rabe" userId="6b10fd8c-1af8-4ca2-a7e2-54dbfd77502c" providerId="ADAL" clId="{DE56D6A1-5ABA-4813-BE34-CC614342D400}" dt="2021-04-22T07:26:31.835" v="5917"/>
          <ac:spMkLst>
            <pc:docMk/>
            <pc:sldMk cId="3620345849" sldId="318"/>
            <ac:spMk id="237" creationId="{4E0F22F1-2D7C-461B-9B93-2DA20DAD6728}"/>
          </ac:spMkLst>
        </pc:spChg>
        <pc:spChg chg="mod">
          <ac:chgData name="Marcus Rabe" userId="6b10fd8c-1af8-4ca2-a7e2-54dbfd77502c" providerId="ADAL" clId="{DE56D6A1-5ABA-4813-BE34-CC614342D400}" dt="2021-04-22T07:26:31.841" v="5918"/>
          <ac:spMkLst>
            <pc:docMk/>
            <pc:sldMk cId="3620345849" sldId="318"/>
            <ac:spMk id="238" creationId="{1B3E693A-41F2-40E1-B272-091B8032830E}"/>
          </ac:spMkLst>
        </pc:spChg>
        <pc:spChg chg="mod">
          <ac:chgData name="Marcus Rabe" userId="6b10fd8c-1af8-4ca2-a7e2-54dbfd77502c" providerId="ADAL" clId="{DE56D6A1-5ABA-4813-BE34-CC614342D400}" dt="2021-04-22T07:26:31.848" v="5919"/>
          <ac:spMkLst>
            <pc:docMk/>
            <pc:sldMk cId="3620345849" sldId="318"/>
            <ac:spMk id="239" creationId="{EA6788F9-86E0-4FB5-8955-44DF37AD784D}"/>
          </ac:spMkLst>
        </pc:spChg>
        <pc:spChg chg="mod">
          <ac:chgData name="Marcus Rabe" userId="6b10fd8c-1af8-4ca2-a7e2-54dbfd77502c" providerId="ADAL" clId="{DE56D6A1-5ABA-4813-BE34-CC614342D400}" dt="2021-04-22T07:26:31.855" v="5920"/>
          <ac:spMkLst>
            <pc:docMk/>
            <pc:sldMk cId="3620345849" sldId="318"/>
            <ac:spMk id="240" creationId="{B23C6106-ED09-4340-8424-7DF8FE8480C7}"/>
          </ac:spMkLst>
        </pc:spChg>
        <pc:spChg chg="mod">
          <ac:chgData name="Marcus Rabe" userId="6b10fd8c-1af8-4ca2-a7e2-54dbfd77502c" providerId="ADAL" clId="{DE56D6A1-5ABA-4813-BE34-CC614342D400}" dt="2021-04-22T07:26:31.862" v="5921" actId="790"/>
          <ac:spMkLst>
            <pc:docMk/>
            <pc:sldMk cId="3620345849" sldId="318"/>
            <ac:spMk id="257" creationId="{60AEDD6A-6957-428D-BB27-051E53B6DB8F}"/>
          </ac:spMkLst>
        </pc:spChg>
        <pc:spChg chg="mod">
          <ac:chgData name="Marcus Rabe" userId="6b10fd8c-1af8-4ca2-a7e2-54dbfd77502c" providerId="ADAL" clId="{DE56D6A1-5ABA-4813-BE34-CC614342D400}" dt="2021-04-22T07:26:31.870" v="5922"/>
          <ac:spMkLst>
            <pc:docMk/>
            <pc:sldMk cId="3620345849" sldId="318"/>
            <ac:spMk id="258" creationId="{A82B45BC-9CE4-4BB2-8258-38EFAD70697E}"/>
          </ac:spMkLst>
        </pc:spChg>
        <pc:spChg chg="mod">
          <ac:chgData name="Marcus Rabe" userId="6b10fd8c-1af8-4ca2-a7e2-54dbfd77502c" providerId="ADAL" clId="{DE56D6A1-5ABA-4813-BE34-CC614342D400}" dt="2021-04-22T07:26:31.878" v="5923"/>
          <ac:spMkLst>
            <pc:docMk/>
            <pc:sldMk cId="3620345849" sldId="318"/>
            <ac:spMk id="259" creationId="{A2B95803-0030-4D65-BBC6-8CE236D0B4ED}"/>
          </ac:spMkLst>
        </pc:spChg>
        <pc:spChg chg="mod">
          <ac:chgData name="Marcus Rabe" userId="6b10fd8c-1af8-4ca2-a7e2-54dbfd77502c" providerId="ADAL" clId="{DE56D6A1-5ABA-4813-BE34-CC614342D400}" dt="2021-04-22T07:26:31.885" v="5924"/>
          <ac:spMkLst>
            <pc:docMk/>
            <pc:sldMk cId="3620345849" sldId="318"/>
            <ac:spMk id="260" creationId="{C4A449C6-0041-415E-9CF4-22656A1CB3C9}"/>
          </ac:spMkLst>
        </pc:spChg>
        <pc:spChg chg="mod">
          <ac:chgData name="Marcus Rabe" userId="6b10fd8c-1af8-4ca2-a7e2-54dbfd77502c" providerId="ADAL" clId="{DE56D6A1-5ABA-4813-BE34-CC614342D400}" dt="2021-04-22T07:26:31.890" v="5925"/>
          <ac:spMkLst>
            <pc:docMk/>
            <pc:sldMk cId="3620345849" sldId="318"/>
            <ac:spMk id="261" creationId="{8CE6C546-5F74-442D-A02B-E1DC8DE4F14E}"/>
          </ac:spMkLst>
        </pc:spChg>
        <pc:spChg chg="mod">
          <ac:chgData name="Marcus Rabe" userId="6b10fd8c-1af8-4ca2-a7e2-54dbfd77502c" providerId="ADAL" clId="{DE56D6A1-5ABA-4813-BE34-CC614342D400}" dt="2021-04-22T07:26:31.899" v="5926"/>
          <ac:spMkLst>
            <pc:docMk/>
            <pc:sldMk cId="3620345849" sldId="318"/>
            <ac:spMk id="262" creationId="{ACE41970-BAB6-4BAD-B1BE-DFED2A6B1CEB}"/>
          </ac:spMkLst>
        </pc:spChg>
        <pc:spChg chg="mod">
          <ac:chgData name="Marcus Rabe" userId="6b10fd8c-1af8-4ca2-a7e2-54dbfd77502c" providerId="ADAL" clId="{DE56D6A1-5ABA-4813-BE34-CC614342D400}" dt="2021-04-22T07:26:31.907" v="5927"/>
          <ac:spMkLst>
            <pc:docMk/>
            <pc:sldMk cId="3620345849" sldId="318"/>
            <ac:spMk id="263" creationId="{C63F5095-745E-4E23-9F0C-26BF487EF4EB}"/>
          </ac:spMkLst>
        </pc:spChg>
        <pc:spChg chg="mod">
          <ac:chgData name="Marcus Rabe" userId="6b10fd8c-1af8-4ca2-a7e2-54dbfd77502c" providerId="ADAL" clId="{DE56D6A1-5ABA-4813-BE34-CC614342D400}" dt="2021-04-22T07:26:31.919" v="5928"/>
          <ac:spMkLst>
            <pc:docMk/>
            <pc:sldMk cId="3620345849" sldId="318"/>
            <ac:spMk id="264" creationId="{D6333386-6760-468E-8C3C-88936B82314F}"/>
          </ac:spMkLst>
        </pc:spChg>
        <pc:spChg chg="mod">
          <ac:chgData name="Marcus Rabe" userId="6b10fd8c-1af8-4ca2-a7e2-54dbfd77502c" providerId="ADAL" clId="{DE56D6A1-5ABA-4813-BE34-CC614342D400}" dt="2021-04-22T07:26:31.929" v="5929"/>
          <ac:spMkLst>
            <pc:docMk/>
            <pc:sldMk cId="3620345849" sldId="318"/>
            <ac:spMk id="265" creationId="{F00B32D9-5566-40EE-9E5F-5303018D6705}"/>
          </ac:spMkLst>
        </pc:spChg>
      </pc:sldChg>
      <pc:sldChg chg="modSp mod">
        <pc:chgData name="Marcus Rabe" userId="6b10fd8c-1af8-4ca2-a7e2-54dbfd77502c" providerId="ADAL" clId="{DE56D6A1-5ABA-4813-BE34-CC614342D400}" dt="2021-04-22T07:26:32.425" v="6007" actId="790"/>
        <pc:sldMkLst>
          <pc:docMk/>
          <pc:sldMk cId="3098937256" sldId="319"/>
        </pc:sldMkLst>
        <pc:spChg chg="mod">
          <ac:chgData name="Marcus Rabe" userId="6b10fd8c-1af8-4ca2-a7e2-54dbfd77502c" providerId="ADAL" clId="{DE56D6A1-5ABA-4813-BE34-CC614342D400}" dt="2021-04-22T07:26:31.948" v="5933" actId="790"/>
          <ac:spMkLst>
            <pc:docMk/>
            <pc:sldMk cId="3098937256" sldId="319"/>
            <ac:spMk id="2" creationId="{C8352A18-0815-483F-B4B8-83D65A49541E}"/>
          </ac:spMkLst>
        </pc:spChg>
        <pc:spChg chg="mod">
          <ac:chgData name="Marcus Rabe" userId="6b10fd8c-1af8-4ca2-a7e2-54dbfd77502c" providerId="ADAL" clId="{DE56D6A1-5ABA-4813-BE34-CC614342D400}" dt="2021-04-22T07:26:31.950" v="5934" actId="790"/>
          <ac:spMkLst>
            <pc:docMk/>
            <pc:sldMk cId="3098937256" sldId="319"/>
            <ac:spMk id="4" creationId="{D27A6874-50B6-4B12-8801-9D0FF823EE51}"/>
          </ac:spMkLst>
        </pc:spChg>
        <pc:spChg chg="mod">
          <ac:chgData name="Marcus Rabe" userId="6b10fd8c-1af8-4ca2-a7e2-54dbfd77502c" providerId="ADAL" clId="{DE56D6A1-5ABA-4813-BE34-CC614342D400}" dt="2021-04-22T07:26:31.955" v="5935" actId="790"/>
          <ac:spMkLst>
            <pc:docMk/>
            <pc:sldMk cId="3098937256" sldId="319"/>
            <ac:spMk id="5" creationId="{2F6B3112-D75E-48B2-A9B9-DD337D7DCF25}"/>
          </ac:spMkLst>
        </pc:spChg>
        <pc:spChg chg="mod">
          <ac:chgData name="Marcus Rabe" userId="6b10fd8c-1af8-4ca2-a7e2-54dbfd77502c" providerId="ADAL" clId="{DE56D6A1-5ABA-4813-BE34-CC614342D400}" dt="2021-04-22T07:26:31.968" v="5938" actId="790"/>
          <ac:spMkLst>
            <pc:docMk/>
            <pc:sldMk cId="3098937256" sldId="319"/>
            <ac:spMk id="10" creationId="{FCDF12A5-F8AC-4C29-808B-71F7B1C49B86}"/>
          </ac:spMkLst>
        </pc:spChg>
        <pc:spChg chg="mod">
          <ac:chgData name="Marcus Rabe" userId="6b10fd8c-1af8-4ca2-a7e2-54dbfd77502c" providerId="ADAL" clId="{DE56D6A1-5ABA-4813-BE34-CC614342D400}" dt="2021-04-22T07:26:31.957" v="5936" actId="790"/>
          <ac:spMkLst>
            <pc:docMk/>
            <pc:sldMk cId="3098937256" sldId="319"/>
            <ac:spMk id="12" creationId="{10571E12-21E5-4BDF-8F3A-6931C6E1AAC8}"/>
          </ac:spMkLst>
        </pc:spChg>
        <pc:spChg chg="mod">
          <ac:chgData name="Marcus Rabe" userId="6b10fd8c-1af8-4ca2-a7e2-54dbfd77502c" providerId="ADAL" clId="{DE56D6A1-5ABA-4813-BE34-CC614342D400}" dt="2021-04-22T07:26:31.973" v="5939" actId="790"/>
          <ac:spMkLst>
            <pc:docMk/>
            <pc:sldMk cId="3098937256" sldId="319"/>
            <ac:spMk id="19" creationId="{B69958D4-820F-45A9-8563-FA0304A1838C}"/>
          </ac:spMkLst>
        </pc:spChg>
        <pc:spChg chg="mod">
          <ac:chgData name="Marcus Rabe" userId="6b10fd8c-1af8-4ca2-a7e2-54dbfd77502c" providerId="ADAL" clId="{DE56D6A1-5ABA-4813-BE34-CC614342D400}" dt="2021-04-22T07:26:31.964" v="5937"/>
          <ac:spMkLst>
            <pc:docMk/>
            <pc:sldMk cId="3098937256" sldId="319"/>
            <ac:spMk id="21" creationId="{23865160-0D54-4402-9C6A-2B429BEDF6F5}"/>
          </ac:spMkLst>
        </pc:spChg>
        <pc:spChg chg="mod">
          <ac:chgData name="Marcus Rabe" userId="6b10fd8c-1af8-4ca2-a7e2-54dbfd77502c" providerId="ADAL" clId="{DE56D6A1-5ABA-4813-BE34-CC614342D400}" dt="2021-04-22T07:26:31.976" v="5940" actId="790"/>
          <ac:spMkLst>
            <pc:docMk/>
            <pc:sldMk cId="3098937256" sldId="319"/>
            <ac:spMk id="74" creationId="{36E39B11-9C2E-4966-8DBC-0DA04BDA86ED}"/>
          </ac:spMkLst>
        </pc:spChg>
        <pc:spChg chg="mod">
          <ac:chgData name="Marcus Rabe" userId="6b10fd8c-1af8-4ca2-a7e2-54dbfd77502c" providerId="ADAL" clId="{DE56D6A1-5ABA-4813-BE34-CC614342D400}" dt="2021-04-22T07:26:31.980" v="5941" actId="790"/>
          <ac:spMkLst>
            <pc:docMk/>
            <pc:sldMk cId="3098937256" sldId="319"/>
            <ac:spMk id="84" creationId="{CCB2685F-6109-47CD-86E6-ABE6060F751A}"/>
          </ac:spMkLst>
        </pc:spChg>
        <pc:spChg chg="mod">
          <ac:chgData name="Marcus Rabe" userId="6b10fd8c-1af8-4ca2-a7e2-54dbfd77502c" providerId="ADAL" clId="{DE56D6A1-5ABA-4813-BE34-CC614342D400}" dt="2021-04-22T07:26:31.988" v="5942" actId="790"/>
          <ac:spMkLst>
            <pc:docMk/>
            <pc:sldMk cId="3098937256" sldId="319"/>
            <ac:spMk id="85" creationId="{D90DBB38-0C74-4738-AE93-3A89049849A2}"/>
          </ac:spMkLst>
        </pc:spChg>
        <pc:spChg chg="mod">
          <ac:chgData name="Marcus Rabe" userId="6b10fd8c-1af8-4ca2-a7e2-54dbfd77502c" providerId="ADAL" clId="{DE56D6A1-5ABA-4813-BE34-CC614342D400}" dt="2021-04-22T07:26:31.991" v="5943" actId="790"/>
          <ac:spMkLst>
            <pc:docMk/>
            <pc:sldMk cId="3098937256" sldId="319"/>
            <ac:spMk id="94" creationId="{F5B40030-AAB7-4D4D-8274-BC356468964E}"/>
          </ac:spMkLst>
        </pc:spChg>
        <pc:spChg chg="mod">
          <ac:chgData name="Marcus Rabe" userId="6b10fd8c-1af8-4ca2-a7e2-54dbfd77502c" providerId="ADAL" clId="{DE56D6A1-5ABA-4813-BE34-CC614342D400}" dt="2021-04-22T07:26:31.994" v="5944" actId="790"/>
          <ac:spMkLst>
            <pc:docMk/>
            <pc:sldMk cId="3098937256" sldId="319"/>
            <ac:spMk id="104" creationId="{6C7180CA-EAD6-4B4A-9C68-3D1E77C22202}"/>
          </ac:spMkLst>
        </pc:spChg>
        <pc:spChg chg="mod">
          <ac:chgData name="Marcus Rabe" userId="6b10fd8c-1af8-4ca2-a7e2-54dbfd77502c" providerId="ADAL" clId="{DE56D6A1-5ABA-4813-BE34-CC614342D400}" dt="2021-04-22T07:26:31.997" v="5945" actId="790"/>
          <ac:spMkLst>
            <pc:docMk/>
            <pc:sldMk cId="3098937256" sldId="319"/>
            <ac:spMk id="105" creationId="{4945E43A-F367-4B44-8C32-0C2074151545}"/>
          </ac:spMkLst>
        </pc:spChg>
        <pc:spChg chg="mod">
          <ac:chgData name="Marcus Rabe" userId="6b10fd8c-1af8-4ca2-a7e2-54dbfd77502c" providerId="ADAL" clId="{DE56D6A1-5ABA-4813-BE34-CC614342D400}" dt="2021-04-22T07:26:32.407" v="6004" actId="790"/>
          <ac:spMkLst>
            <pc:docMk/>
            <pc:sldMk cId="3098937256" sldId="319"/>
            <ac:spMk id="110" creationId="{96C3628F-FFDC-4745-85E2-598DFCF92AE7}"/>
          </ac:spMkLst>
        </pc:spChg>
        <pc:spChg chg="mod">
          <ac:chgData name="Marcus Rabe" userId="6b10fd8c-1af8-4ca2-a7e2-54dbfd77502c" providerId="ADAL" clId="{DE56D6A1-5ABA-4813-BE34-CC614342D400}" dt="2021-04-22T07:26:32.413" v="6005" actId="790"/>
          <ac:spMkLst>
            <pc:docMk/>
            <pc:sldMk cId="3098937256" sldId="319"/>
            <ac:spMk id="111" creationId="{3D1E8747-01A7-49A3-9E01-F3E4C1DFA5B5}"/>
          </ac:spMkLst>
        </pc:spChg>
        <pc:spChg chg="mod">
          <ac:chgData name="Marcus Rabe" userId="6b10fd8c-1af8-4ca2-a7e2-54dbfd77502c" providerId="ADAL" clId="{DE56D6A1-5ABA-4813-BE34-CC614342D400}" dt="2021-04-22T07:26:32.418" v="6006" actId="790"/>
          <ac:spMkLst>
            <pc:docMk/>
            <pc:sldMk cId="3098937256" sldId="319"/>
            <ac:spMk id="112" creationId="{F7F390B2-7864-42A2-A83A-F33DA8820523}"/>
          </ac:spMkLst>
        </pc:spChg>
        <pc:spChg chg="mod">
          <ac:chgData name="Marcus Rabe" userId="6b10fd8c-1af8-4ca2-a7e2-54dbfd77502c" providerId="ADAL" clId="{DE56D6A1-5ABA-4813-BE34-CC614342D400}" dt="2021-04-22T07:26:32.005" v="5946" actId="790"/>
          <ac:spMkLst>
            <pc:docMk/>
            <pc:sldMk cId="3098937256" sldId="319"/>
            <ac:spMk id="114" creationId="{1D52996F-111D-4BD4-8A90-E9F0AEE0D295}"/>
          </ac:spMkLst>
        </pc:spChg>
        <pc:spChg chg="mod">
          <ac:chgData name="Marcus Rabe" userId="6b10fd8c-1af8-4ca2-a7e2-54dbfd77502c" providerId="ADAL" clId="{DE56D6A1-5ABA-4813-BE34-CC614342D400}" dt="2021-04-22T07:26:32.008" v="5947" actId="790"/>
          <ac:spMkLst>
            <pc:docMk/>
            <pc:sldMk cId="3098937256" sldId="319"/>
            <ac:spMk id="115" creationId="{4E3E63A4-DC3F-4D57-9199-2CE4CA696AD8}"/>
          </ac:spMkLst>
        </pc:spChg>
        <pc:spChg chg="mod">
          <ac:chgData name="Marcus Rabe" userId="6b10fd8c-1af8-4ca2-a7e2-54dbfd77502c" providerId="ADAL" clId="{DE56D6A1-5ABA-4813-BE34-CC614342D400}" dt="2021-04-22T07:26:32.425" v="6007" actId="790"/>
          <ac:spMkLst>
            <pc:docMk/>
            <pc:sldMk cId="3098937256" sldId="319"/>
            <ac:spMk id="116" creationId="{A3EAD55F-38EE-4D63-B476-E756A3F4C73D}"/>
          </ac:spMkLst>
        </pc:spChg>
        <pc:spChg chg="mod">
          <ac:chgData name="Marcus Rabe" userId="6b10fd8c-1af8-4ca2-a7e2-54dbfd77502c" providerId="ADAL" clId="{DE56D6A1-5ABA-4813-BE34-CC614342D400}" dt="2021-04-22T07:26:32.011" v="5948" actId="790"/>
          <ac:spMkLst>
            <pc:docMk/>
            <pc:sldMk cId="3098937256" sldId="319"/>
            <ac:spMk id="124" creationId="{681EF93F-D99E-4E30-8311-188E61056340}"/>
          </ac:spMkLst>
        </pc:spChg>
        <pc:spChg chg="mod">
          <ac:chgData name="Marcus Rabe" userId="6b10fd8c-1af8-4ca2-a7e2-54dbfd77502c" providerId="ADAL" clId="{DE56D6A1-5ABA-4813-BE34-CC614342D400}" dt="2021-04-22T07:26:32.016" v="5949" actId="790"/>
          <ac:spMkLst>
            <pc:docMk/>
            <pc:sldMk cId="3098937256" sldId="319"/>
            <ac:spMk id="157" creationId="{755490BD-E9C2-42E9-80A4-E8E15E16ABDA}"/>
          </ac:spMkLst>
        </pc:spChg>
        <pc:spChg chg="mod">
          <ac:chgData name="Marcus Rabe" userId="6b10fd8c-1af8-4ca2-a7e2-54dbfd77502c" providerId="ADAL" clId="{DE56D6A1-5ABA-4813-BE34-CC614342D400}" dt="2021-04-22T07:26:32.023" v="5950" actId="790"/>
          <ac:spMkLst>
            <pc:docMk/>
            <pc:sldMk cId="3098937256" sldId="319"/>
            <ac:spMk id="158" creationId="{B7BAFF44-6E47-4884-B956-019302EFF482}"/>
          </ac:spMkLst>
        </pc:spChg>
        <pc:spChg chg="mod">
          <ac:chgData name="Marcus Rabe" userId="6b10fd8c-1af8-4ca2-a7e2-54dbfd77502c" providerId="ADAL" clId="{DE56D6A1-5ABA-4813-BE34-CC614342D400}" dt="2021-04-22T07:26:32.027" v="5951" actId="790"/>
          <ac:spMkLst>
            <pc:docMk/>
            <pc:sldMk cId="3098937256" sldId="319"/>
            <ac:spMk id="160" creationId="{AF44B730-23B8-4D0F-8EF1-D54C3B6880D1}"/>
          </ac:spMkLst>
        </pc:spChg>
        <pc:spChg chg="mod">
          <ac:chgData name="Marcus Rabe" userId="6b10fd8c-1af8-4ca2-a7e2-54dbfd77502c" providerId="ADAL" clId="{DE56D6A1-5ABA-4813-BE34-CC614342D400}" dt="2021-04-22T07:26:32.031" v="5952" actId="790"/>
          <ac:spMkLst>
            <pc:docMk/>
            <pc:sldMk cId="3098937256" sldId="319"/>
            <ac:spMk id="161" creationId="{BBD5E1D9-795E-45AC-B6E6-0D2CFB010445}"/>
          </ac:spMkLst>
        </pc:spChg>
        <pc:spChg chg="mod">
          <ac:chgData name="Marcus Rabe" userId="6b10fd8c-1af8-4ca2-a7e2-54dbfd77502c" providerId="ADAL" clId="{DE56D6A1-5ABA-4813-BE34-CC614342D400}" dt="2021-04-22T07:26:32.037" v="5953" actId="790"/>
          <ac:spMkLst>
            <pc:docMk/>
            <pc:sldMk cId="3098937256" sldId="319"/>
            <ac:spMk id="162" creationId="{B70735E7-637F-4934-B9E8-80D288B796F8}"/>
          </ac:spMkLst>
        </pc:spChg>
        <pc:spChg chg="mod">
          <ac:chgData name="Marcus Rabe" userId="6b10fd8c-1af8-4ca2-a7e2-54dbfd77502c" providerId="ADAL" clId="{DE56D6A1-5ABA-4813-BE34-CC614342D400}" dt="2021-04-22T07:26:32.040" v="5954" actId="790"/>
          <ac:spMkLst>
            <pc:docMk/>
            <pc:sldMk cId="3098937256" sldId="319"/>
            <ac:spMk id="164" creationId="{0AA28700-7E79-40B3-B00E-36FBA50E5FDD}"/>
          </ac:spMkLst>
        </pc:spChg>
        <pc:spChg chg="mod">
          <ac:chgData name="Marcus Rabe" userId="6b10fd8c-1af8-4ca2-a7e2-54dbfd77502c" providerId="ADAL" clId="{DE56D6A1-5ABA-4813-BE34-CC614342D400}" dt="2021-04-22T07:26:32.045" v="5955" actId="790"/>
          <ac:spMkLst>
            <pc:docMk/>
            <pc:sldMk cId="3098937256" sldId="319"/>
            <ac:spMk id="165" creationId="{FF98AEEB-A6C0-4367-B172-D0AA6C2FD752}"/>
          </ac:spMkLst>
        </pc:spChg>
        <pc:spChg chg="mod">
          <ac:chgData name="Marcus Rabe" userId="6b10fd8c-1af8-4ca2-a7e2-54dbfd77502c" providerId="ADAL" clId="{DE56D6A1-5ABA-4813-BE34-CC614342D400}" dt="2021-04-22T07:26:32.050" v="5956" actId="790"/>
          <ac:spMkLst>
            <pc:docMk/>
            <pc:sldMk cId="3098937256" sldId="319"/>
            <ac:spMk id="166" creationId="{5F8EFF95-DE28-4A7F-97EB-2827E17B186A}"/>
          </ac:spMkLst>
        </pc:spChg>
        <pc:spChg chg="mod">
          <ac:chgData name="Marcus Rabe" userId="6b10fd8c-1af8-4ca2-a7e2-54dbfd77502c" providerId="ADAL" clId="{DE56D6A1-5ABA-4813-BE34-CC614342D400}" dt="2021-04-22T07:26:32.055" v="5957" actId="790"/>
          <ac:spMkLst>
            <pc:docMk/>
            <pc:sldMk cId="3098937256" sldId="319"/>
            <ac:spMk id="168" creationId="{263E4EB2-6A66-4B17-A000-588D46FFD27A}"/>
          </ac:spMkLst>
        </pc:spChg>
        <pc:spChg chg="mod">
          <ac:chgData name="Marcus Rabe" userId="6b10fd8c-1af8-4ca2-a7e2-54dbfd77502c" providerId="ADAL" clId="{DE56D6A1-5ABA-4813-BE34-CC614342D400}" dt="2021-04-22T07:26:32.059" v="5958" actId="790"/>
          <ac:spMkLst>
            <pc:docMk/>
            <pc:sldMk cId="3098937256" sldId="319"/>
            <ac:spMk id="169" creationId="{48763F61-CC18-4C24-A5B0-4838E7D2BB9A}"/>
          </ac:spMkLst>
        </pc:spChg>
        <pc:spChg chg="mod">
          <ac:chgData name="Marcus Rabe" userId="6b10fd8c-1af8-4ca2-a7e2-54dbfd77502c" providerId="ADAL" clId="{DE56D6A1-5ABA-4813-BE34-CC614342D400}" dt="2021-04-22T07:26:32.063" v="5959" actId="790"/>
          <ac:spMkLst>
            <pc:docMk/>
            <pc:sldMk cId="3098937256" sldId="319"/>
            <ac:spMk id="171" creationId="{733517D6-EE39-4059-B04E-ECEA0AD1DDD6}"/>
          </ac:spMkLst>
        </pc:spChg>
        <pc:spChg chg="mod">
          <ac:chgData name="Marcus Rabe" userId="6b10fd8c-1af8-4ca2-a7e2-54dbfd77502c" providerId="ADAL" clId="{DE56D6A1-5ABA-4813-BE34-CC614342D400}" dt="2021-04-22T07:26:32.067" v="5960" actId="790"/>
          <ac:spMkLst>
            <pc:docMk/>
            <pc:sldMk cId="3098937256" sldId="319"/>
            <ac:spMk id="172" creationId="{988AC266-4CB8-4144-9532-B2AD12380CFF}"/>
          </ac:spMkLst>
        </pc:spChg>
        <pc:spChg chg="mod">
          <ac:chgData name="Marcus Rabe" userId="6b10fd8c-1af8-4ca2-a7e2-54dbfd77502c" providerId="ADAL" clId="{DE56D6A1-5ABA-4813-BE34-CC614342D400}" dt="2021-04-22T07:26:32.071" v="5961" actId="790"/>
          <ac:spMkLst>
            <pc:docMk/>
            <pc:sldMk cId="3098937256" sldId="319"/>
            <ac:spMk id="173" creationId="{F5AFF59C-F6B2-438A-8E0B-E652792973D0}"/>
          </ac:spMkLst>
        </pc:spChg>
        <pc:spChg chg="mod">
          <ac:chgData name="Marcus Rabe" userId="6b10fd8c-1af8-4ca2-a7e2-54dbfd77502c" providerId="ADAL" clId="{DE56D6A1-5ABA-4813-BE34-CC614342D400}" dt="2021-04-22T07:26:32.074" v="5962" actId="790"/>
          <ac:spMkLst>
            <pc:docMk/>
            <pc:sldMk cId="3098937256" sldId="319"/>
            <ac:spMk id="175" creationId="{E39F71DE-4295-438D-A15B-E89659BED7D5}"/>
          </ac:spMkLst>
        </pc:spChg>
        <pc:spChg chg="mod">
          <ac:chgData name="Marcus Rabe" userId="6b10fd8c-1af8-4ca2-a7e2-54dbfd77502c" providerId="ADAL" clId="{DE56D6A1-5ABA-4813-BE34-CC614342D400}" dt="2021-04-22T07:26:32.077" v="5963" actId="790"/>
          <ac:spMkLst>
            <pc:docMk/>
            <pc:sldMk cId="3098937256" sldId="319"/>
            <ac:spMk id="176" creationId="{07CA56AA-3F67-4550-8E43-3FED9389EAFC}"/>
          </ac:spMkLst>
        </pc:spChg>
        <pc:spChg chg="mod">
          <ac:chgData name="Marcus Rabe" userId="6b10fd8c-1af8-4ca2-a7e2-54dbfd77502c" providerId="ADAL" clId="{DE56D6A1-5ABA-4813-BE34-CC614342D400}" dt="2021-04-22T07:26:32.091" v="5964"/>
          <ac:spMkLst>
            <pc:docMk/>
            <pc:sldMk cId="3098937256" sldId="319"/>
            <ac:spMk id="184" creationId="{97E4C659-54C8-4228-B705-76A8EDB74C0E}"/>
          </ac:spMkLst>
        </pc:spChg>
        <pc:spChg chg="mod">
          <ac:chgData name="Marcus Rabe" userId="6b10fd8c-1af8-4ca2-a7e2-54dbfd77502c" providerId="ADAL" clId="{DE56D6A1-5ABA-4813-BE34-CC614342D400}" dt="2021-04-22T07:26:32.103" v="5965"/>
          <ac:spMkLst>
            <pc:docMk/>
            <pc:sldMk cId="3098937256" sldId="319"/>
            <ac:spMk id="185" creationId="{51F22F7C-30B9-4447-8074-46171D9D7407}"/>
          </ac:spMkLst>
        </pc:spChg>
        <pc:spChg chg="mod">
          <ac:chgData name="Marcus Rabe" userId="6b10fd8c-1af8-4ca2-a7e2-54dbfd77502c" providerId="ADAL" clId="{DE56D6A1-5ABA-4813-BE34-CC614342D400}" dt="2021-04-22T07:26:32.113" v="5966"/>
          <ac:spMkLst>
            <pc:docMk/>
            <pc:sldMk cId="3098937256" sldId="319"/>
            <ac:spMk id="186" creationId="{8C1898D9-4418-48D5-B253-F001B55FCC2B}"/>
          </ac:spMkLst>
        </pc:spChg>
        <pc:spChg chg="mod">
          <ac:chgData name="Marcus Rabe" userId="6b10fd8c-1af8-4ca2-a7e2-54dbfd77502c" providerId="ADAL" clId="{DE56D6A1-5ABA-4813-BE34-CC614342D400}" dt="2021-04-22T07:26:32.121" v="5967"/>
          <ac:spMkLst>
            <pc:docMk/>
            <pc:sldMk cId="3098937256" sldId="319"/>
            <ac:spMk id="187" creationId="{F4A9E888-232B-41ED-9F51-1EF7440F0F9B}"/>
          </ac:spMkLst>
        </pc:spChg>
        <pc:spChg chg="mod">
          <ac:chgData name="Marcus Rabe" userId="6b10fd8c-1af8-4ca2-a7e2-54dbfd77502c" providerId="ADAL" clId="{DE56D6A1-5ABA-4813-BE34-CC614342D400}" dt="2021-04-22T07:26:32.129" v="5968"/>
          <ac:spMkLst>
            <pc:docMk/>
            <pc:sldMk cId="3098937256" sldId="319"/>
            <ac:spMk id="188" creationId="{37BE6DE8-B99D-444E-829B-4CDEEAECE343}"/>
          </ac:spMkLst>
        </pc:spChg>
        <pc:spChg chg="mod">
          <ac:chgData name="Marcus Rabe" userId="6b10fd8c-1af8-4ca2-a7e2-54dbfd77502c" providerId="ADAL" clId="{DE56D6A1-5ABA-4813-BE34-CC614342D400}" dt="2021-04-22T07:26:32.137" v="5969"/>
          <ac:spMkLst>
            <pc:docMk/>
            <pc:sldMk cId="3098937256" sldId="319"/>
            <ac:spMk id="189" creationId="{B3A32B36-E872-43D4-B85D-CB05987F21A7}"/>
          </ac:spMkLst>
        </pc:spChg>
        <pc:spChg chg="mod">
          <ac:chgData name="Marcus Rabe" userId="6b10fd8c-1af8-4ca2-a7e2-54dbfd77502c" providerId="ADAL" clId="{DE56D6A1-5ABA-4813-BE34-CC614342D400}" dt="2021-04-22T07:26:32.144" v="5970"/>
          <ac:spMkLst>
            <pc:docMk/>
            <pc:sldMk cId="3098937256" sldId="319"/>
            <ac:spMk id="190" creationId="{92A61130-E971-4873-9FA5-B7C1127087AF}"/>
          </ac:spMkLst>
        </pc:spChg>
        <pc:spChg chg="mod">
          <ac:chgData name="Marcus Rabe" userId="6b10fd8c-1af8-4ca2-a7e2-54dbfd77502c" providerId="ADAL" clId="{DE56D6A1-5ABA-4813-BE34-CC614342D400}" dt="2021-04-22T07:26:32.150" v="5971"/>
          <ac:spMkLst>
            <pc:docMk/>
            <pc:sldMk cId="3098937256" sldId="319"/>
            <ac:spMk id="191" creationId="{419E10EF-4EA3-4FA1-B4A5-71778D341E9A}"/>
          </ac:spMkLst>
        </pc:spChg>
        <pc:spChg chg="mod">
          <ac:chgData name="Marcus Rabe" userId="6b10fd8c-1af8-4ca2-a7e2-54dbfd77502c" providerId="ADAL" clId="{DE56D6A1-5ABA-4813-BE34-CC614342D400}" dt="2021-04-22T07:26:32.157" v="5972"/>
          <ac:spMkLst>
            <pc:docMk/>
            <pc:sldMk cId="3098937256" sldId="319"/>
            <ac:spMk id="192" creationId="{EF1E10A0-46DA-4999-BDB2-9C778D74F86B}"/>
          </ac:spMkLst>
        </pc:spChg>
        <pc:spChg chg="mod">
          <ac:chgData name="Marcus Rabe" userId="6b10fd8c-1af8-4ca2-a7e2-54dbfd77502c" providerId="ADAL" clId="{DE56D6A1-5ABA-4813-BE34-CC614342D400}" dt="2021-04-22T07:26:32.165" v="5973"/>
          <ac:spMkLst>
            <pc:docMk/>
            <pc:sldMk cId="3098937256" sldId="319"/>
            <ac:spMk id="194" creationId="{D3772E3F-3C50-46B2-8254-E60A2BD133BD}"/>
          </ac:spMkLst>
        </pc:spChg>
        <pc:spChg chg="mod">
          <ac:chgData name="Marcus Rabe" userId="6b10fd8c-1af8-4ca2-a7e2-54dbfd77502c" providerId="ADAL" clId="{DE56D6A1-5ABA-4813-BE34-CC614342D400}" dt="2021-04-22T07:26:32.173" v="5974"/>
          <ac:spMkLst>
            <pc:docMk/>
            <pc:sldMk cId="3098937256" sldId="319"/>
            <ac:spMk id="195" creationId="{054B33E5-43C0-4345-AEFC-F8F21B1B7FCD}"/>
          </ac:spMkLst>
        </pc:spChg>
        <pc:spChg chg="mod">
          <ac:chgData name="Marcus Rabe" userId="6b10fd8c-1af8-4ca2-a7e2-54dbfd77502c" providerId="ADAL" clId="{DE56D6A1-5ABA-4813-BE34-CC614342D400}" dt="2021-04-22T07:26:32.181" v="5975"/>
          <ac:spMkLst>
            <pc:docMk/>
            <pc:sldMk cId="3098937256" sldId="319"/>
            <ac:spMk id="196" creationId="{9EBE5E9B-34B7-42D8-9856-5A48A99291EB}"/>
          </ac:spMkLst>
        </pc:spChg>
        <pc:spChg chg="mod">
          <ac:chgData name="Marcus Rabe" userId="6b10fd8c-1af8-4ca2-a7e2-54dbfd77502c" providerId="ADAL" clId="{DE56D6A1-5ABA-4813-BE34-CC614342D400}" dt="2021-04-22T07:26:32.188" v="5976"/>
          <ac:spMkLst>
            <pc:docMk/>
            <pc:sldMk cId="3098937256" sldId="319"/>
            <ac:spMk id="197" creationId="{3EB47EE5-7ADA-4EEF-B5C8-ED622E545DC4}"/>
          </ac:spMkLst>
        </pc:spChg>
        <pc:spChg chg="mod">
          <ac:chgData name="Marcus Rabe" userId="6b10fd8c-1af8-4ca2-a7e2-54dbfd77502c" providerId="ADAL" clId="{DE56D6A1-5ABA-4813-BE34-CC614342D400}" dt="2021-04-22T07:26:32.195" v="5977"/>
          <ac:spMkLst>
            <pc:docMk/>
            <pc:sldMk cId="3098937256" sldId="319"/>
            <ac:spMk id="198" creationId="{76049233-482C-474A-B967-1C5F11712520}"/>
          </ac:spMkLst>
        </pc:spChg>
        <pc:spChg chg="mod">
          <ac:chgData name="Marcus Rabe" userId="6b10fd8c-1af8-4ca2-a7e2-54dbfd77502c" providerId="ADAL" clId="{DE56D6A1-5ABA-4813-BE34-CC614342D400}" dt="2021-04-22T07:26:32.200" v="5978"/>
          <ac:spMkLst>
            <pc:docMk/>
            <pc:sldMk cId="3098937256" sldId="319"/>
            <ac:spMk id="199" creationId="{A58785A6-60BF-4502-8A54-935940EDA5A0}"/>
          </ac:spMkLst>
        </pc:spChg>
        <pc:spChg chg="mod">
          <ac:chgData name="Marcus Rabe" userId="6b10fd8c-1af8-4ca2-a7e2-54dbfd77502c" providerId="ADAL" clId="{DE56D6A1-5ABA-4813-BE34-CC614342D400}" dt="2021-04-22T07:26:32.210" v="5979"/>
          <ac:spMkLst>
            <pc:docMk/>
            <pc:sldMk cId="3098937256" sldId="319"/>
            <ac:spMk id="225" creationId="{CF6032AE-31EA-4445-9F2B-6AB2BCC86692}"/>
          </ac:spMkLst>
        </pc:spChg>
        <pc:spChg chg="mod">
          <ac:chgData name="Marcus Rabe" userId="6b10fd8c-1af8-4ca2-a7e2-54dbfd77502c" providerId="ADAL" clId="{DE56D6A1-5ABA-4813-BE34-CC614342D400}" dt="2021-04-22T07:26:32.217" v="5980"/>
          <ac:spMkLst>
            <pc:docMk/>
            <pc:sldMk cId="3098937256" sldId="319"/>
            <ac:spMk id="226" creationId="{CB629E80-7D67-42AD-8028-92D3119358D2}"/>
          </ac:spMkLst>
        </pc:spChg>
        <pc:spChg chg="mod">
          <ac:chgData name="Marcus Rabe" userId="6b10fd8c-1af8-4ca2-a7e2-54dbfd77502c" providerId="ADAL" clId="{DE56D6A1-5ABA-4813-BE34-CC614342D400}" dt="2021-04-22T07:26:32.227" v="5981"/>
          <ac:spMkLst>
            <pc:docMk/>
            <pc:sldMk cId="3098937256" sldId="319"/>
            <ac:spMk id="227" creationId="{E8A7E261-447E-4D80-9D3B-4F74FF3392D4}"/>
          </ac:spMkLst>
        </pc:spChg>
        <pc:spChg chg="mod">
          <ac:chgData name="Marcus Rabe" userId="6b10fd8c-1af8-4ca2-a7e2-54dbfd77502c" providerId="ADAL" clId="{DE56D6A1-5ABA-4813-BE34-CC614342D400}" dt="2021-04-22T07:26:32.233" v="5982"/>
          <ac:spMkLst>
            <pc:docMk/>
            <pc:sldMk cId="3098937256" sldId="319"/>
            <ac:spMk id="228" creationId="{EA82A625-291E-4B25-A640-8480EE309238}"/>
          </ac:spMkLst>
        </pc:spChg>
        <pc:spChg chg="mod">
          <ac:chgData name="Marcus Rabe" userId="6b10fd8c-1af8-4ca2-a7e2-54dbfd77502c" providerId="ADAL" clId="{DE56D6A1-5ABA-4813-BE34-CC614342D400}" dt="2021-04-22T07:26:32.248" v="5983"/>
          <ac:spMkLst>
            <pc:docMk/>
            <pc:sldMk cId="3098937256" sldId="319"/>
            <ac:spMk id="229" creationId="{A7FBAA56-8B58-4F72-AD66-C0C7664A06EA}"/>
          </ac:spMkLst>
        </pc:spChg>
        <pc:spChg chg="mod">
          <ac:chgData name="Marcus Rabe" userId="6b10fd8c-1af8-4ca2-a7e2-54dbfd77502c" providerId="ADAL" clId="{DE56D6A1-5ABA-4813-BE34-CC614342D400}" dt="2021-04-22T07:26:32.258" v="5984"/>
          <ac:spMkLst>
            <pc:docMk/>
            <pc:sldMk cId="3098937256" sldId="319"/>
            <ac:spMk id="230" creationId="{27E6E025-B3C1-49DC-A039-28193FA497F3}"/>
          </ac:spMkLst>
        </pc:spChg>
        <pc:spChg chg="mod">
          <ac:chgData name="Marcus Rabe" userId="6b10fd8c-1af8-4ca2-a7e2-54dbfd77502c" providerId="ADAL" clId="{DE56D6A1-5ABA-4813-BE34-CC614342D400}" dt="2021-04-22T07:26:32.264" v="5985"/>
          <ac:spMkLst>
            <pc:docMk/>
            <pc:sldMk cId="3098937256" sldId="319"/>
            <ac:spMk id="231" creationId="{767B2D99-37A8-45A7-A2B5-4DAADFEC0289}"/>
          </ac:spMkLst>
        </pc:spChg>
        <pc:spChg chg="mod">
          <ac:chgData name="Marcus Rabe" userId="6b10fd8c-1af8-4ca2-a7e2-54dbfd77502c" providerId="ADAL" clId="{DE56D6A1-5ABA-4813-BE34-CC614342D400}" dt="2021-04-22T07:26:32.273" v="5986"/>
          <ac:spMkLst>
            <pc:docMk/>
            <pc:sldMk cId="3098937256" sldId="319"/>
            <ac:spMk id="232" creationId="{0D4D074F-5708-472C-9AD7-A0088A2B3091}"/>
          </ac:spMkLst>
        </pc:spChg>
        <pc:spChg chg="mod">
          <ac:chgData name="Marcus Rabe" userId="6b10fd8c-1af8-4ca2-a7e2-54dbfd77502c" providerId="ADAL" clId="{DE56D6A1-5ABA-4813-BE34-CC614342D400}" dt="2021-04-22T07:26:32.280" v="5987"/>
          <ac:spMkLst>
            <pc:docMk/>
            <pc:sldMk cId="3098937256" sldId="319"/>
            <ac:spMk id="233" creationId="{9B2B19A2-D2BC-4F3A-ADCB-881EB92E4B55}"/>
          </ac:spMkLst>
        </pc:spChg>
        <pc:spChg chg="mod">
          <ac:chgData name="Marcus Rabe" userId="6b10fd8c-1af8-4ca2-a7e2-54dbfd77502c" providerId="ADAL" clId="{DE56D6A1-5ABA-4813-BE34-CC614342D400}" dt="2021-04-22T07:26:32.291" v="5988"/>
          <ac:spMkLst>
            <pc:docMk/>
            <pc:sldMk cId="3098937256" sldId="319"/>
            <ac:spMk id="234" creationId="{B079F090-6859-4337-B113-08125D24A905}"/>
          </ac:spMkLst>
        </pc:spChg>
        <pc:spChg chg="mod">
          <ac:chgData name="Marcus Rabe" userId="6b10fd8c-1af8-4ca2-a7e2-54dbfd77502c" providerId="ADAL" clId="{DE56D6A1-5ABA-4813-BE34-CC614342D400}" dt="2021-04-22T07:26:32.299" v="5989"/>
          <ac:spMkLst>
            <pc:docMk/>
            <pc:sldMk cId="3098937256" sldId="319"/>
            <ac:spMk id="235" creationId="{DAB15032-ADB4-42C7-93B1-2B3E348D0AE0}"/>
          </ac:spMkLst>
        </pc:spChg>
        <pc:spChg chg="mod">
          <ac:chgData name="Marcus Rabe" userId="6b10fd8c-1af8-4ca2-a7e2-54dbfd77502c" providerId="ADAL" clId="{DE56D6A1-5ABA-4813-BE34-CC614342D400}" dt="2021-04-22T07:26:32.308" v="5990"/>
          <ac:spMkLst>
            <pc:docMk/>
            <pc:sldMk cId="3098937256" sldId="319"/>
            <ac:spMk id="236" creationId="{DA02A95E-253B-404D-A079-24CCB889ED09}"/>
          </ac:spMkLst>
        </pc:spChg>
        <pc:spChg chg="mod">
          <ac:chgData name="Marcus Rabe" userId="6b10fd8c-1af8-4ca2-a7e2-54dbfd77502c" providerId="ADAL" clId="{DE56D6A1-5ABA-4813-BE34-CC614342D400}" dt="2021-04-22T07:26:32.314" v="5991"/>
          <ac:spMkLst>
            <pc:docMk/>
            <pc:sldMk cId="3098937256" sldId="319"/>
            <ac:spMk id="237" creationId="{4E0F22F1-2D7C-461B-9B93-2DA20DAD6728}"/>
          </ac:spMkLst>
        </pc:spChg>
        <pc:spChg chg="mod">
          <ac:chgData name="Marcus Rabe" userId="6b10fd8c-1af8-4ca2-a7e2-54dbfd77502c" providerId="ADAL" clId="{DE56D6A1-5ABA-4813-BE34-CC614342D400}" dt="2021-04-22T07:26:32.321" v="5992"/>
          <ac:spMkLst>
            <pc:docMk/>
            <pc:sldMk cId="3098937256" sldId="319"/>
            <ac:spMk id="238" creationId="{1B3E693A-41F2-40E1-B272-091B8032830E}"/>
          </ac:spMkLst>
        </pc:spChg>
        <pc:spChg chg="mod">
          <ac:chgData name="Marcus Rabe" userId="6b10fd8c-1af8-4ca2-a7e2-54dbfd77502c" providerId="ADAL" clId="{DE56D6A1-5ABA-4813-BE34-CC614342D400}" dt="2021-04-22T07:26:32.328" v="5993"/>
          <ac:spMkLst>
            <pc:docMk/>
            <pc:sldMk cId="3098937256" sldId="319"/>
            <ac:spMk id="239" creationId="{EA6788F9-86E0-4FB5-8955-44DF37AD784D}"/>
          </ac:spMkLst>
        </pc:spChg>
        <pc:spChg chg="mod">
          <ac:chgData name="Marcus Rabe" userId="6b10fd8c-1af8-4ca2-a7e2-54dbfd77502c" providerId="ADAL" clId="{DE56D6A1-5ABA-4813-BE34-CC614342D400}" dt="2021-04-22T07:26:32.334" v="5994"/>
          <ac:spMkLst>
            <pc:docMk/>
            <pc:sldMk cId="3098937256" sldId="319"/>
            <ac:spMk id="240" creationId="{B23C6106-ED09-4340-8424-7DF8FE8480C7}"/>
          </ac:spMkLst>
        </pc:spChg>
        <pc:spChg chg="mod">
          <ac:chgData name="Marcus Rabe" userId="6b10fd8c-1af8-4ca2-a7e2-54dbfd77502c" providerId="ADAL" clId="{DE56D6A1-5ABA-4813-BE34-CC614342D400}" dt="2021-04-22T07:26:32.339" v="5995" actId="790"/>
          <ac:spMkLst>
            <pc:docMk/>
            <pc:sldMk cId="3098937256" sldId="319"/>
            <ac:spMk id="257" creationId="{60AEDD6A-6957-428D-BB27-051E53B6DB8F}"/>
          </ac:spMkLst>
        </pc:spChg>
        <pc:spChg chg="mod">
          <ac:chgData name="Marcus Rabe" userId="6b10fd8c-1af8-4ca2-a7e2-54dbfd77502c" providerId="ADAL" clId="{DE56D6A1-5ABA-4813-BE34-CC614342D400}" dt="2021-04-22T07:26:32.347" v="5996"/>
          <ac:spMkLst>
            <pc:docMk/>
            <pc:sldMk cId="3098937256" sldId="319"/>
            <ac:spMk id="258" creationId="{A82B45BC-9CE4-4BB2-8258-38EFAD70697E}"/>
          </ac:spMkLst>
        </pc:spChg>
        <pc:spChg chg="mod">
          <ac:chgData name="Marcus Rabe" userId="6b10fd8c-1af8-4ca2-a7e2-54dbfd77502c" providerId="ADAL" clId="{DE56D6A1-5ABA-4813-BE34-CC614342D400}" dt="2021-04-22T07:26:32.355" v="5997"/>
          <ac:spMkLst>
            <pc:docMk/>
            <pc:sldMk cId="3098937256" sldId="319"/>
            <ac:spMk id="259" creationId="{A2B95803-0030-4D65-BBC6-8CE236D0B4ED}"/>
          </ac:spMkLst>
        </pc:spChg>
        <pc:spChg chg="mod">
          <ac:chgData name="Marcus Rabe" userId="6b10fd8c-1af8-4ca2-a7e2-54dbfd77502c" providerId="ADAL" clId="{DE56D6A1-5ABA-4813-BE34-CC614342D400}" dt="2021-04-22T07:26:32.362" v="5998"/>
          <ac:spMkLst>
            <pc:docMk/>
            <pc:sldMk cId="3098937256" sldId="319"/>
            <ac:spMk id="260" creationId="{C4A449C6-0041-415E-9CF4-22656A1CB3C9}"/>
          </ac:spMkLst>
        </pc:spChg>
        <pc:spChg chg="mod">
          <ac:chgData name="Marcus Rabe" userId="6b10fd8c-1af8-4ca2-a7e2-54dbfd77502c" providerId="ADAL" clId="{DE56D6A1-5ABA-4813-BE34-CC614342D400}" dt="2021-04-22T07:26:32.370" v="5999"/>
          <ac:spMkLst>
            <pc:docMk/>
            <pc:sldMk cId="3098937256" sldId="319"/>
            <ac:spMk id="261" creationId="{8CE6C546-5F74-442D-A02B-E1DC8DE4F14E}"/>
          </ac:spMkLst>
        </pc:spChg>
        <pc:spChg chg="mod">
          <ac:chgData name="Marcus Rabe" userId="6b10fd8c-1af8-4ca2-a7e2-54dbfd77502c" providerId="ADAL" clId="{DE56D6A1-5ABA-4813-BE34-CC614342D400}" dt="2021-04-22T07:26:32.377" v="6000"/>
          <ac:spMkLst>
            <pc:docMk/>
            <pc:sldMk cId="3098937256" sldId="319"/>
            <ac:spMk id="262" creationId="{ACE41970-BAB6-4BAD-B1BE-DFED2A6B1CEB}"/>
          </ac:spMkLst>
        </pc:spChg>
        <pc:spChg chg="mod">
          <ac:chgData name="Marcus Rabe" userId="6b10fd8c-1af8-4ca2-a7e2-54dbfd77502c" providerId="ADAL" clId="{DE56D6A1-5ABA-4813-BE34-CC614342D400}" dt="2021-04-22T07:26:32.385" v="6001"/>
          <ac:spMkLst>
            <pc:docMk/>
            <pc:sldMk cId="3098937256" sldId="319"/>
            <ac:spMk id="263" creationId="{C63F5095-745E-4E23-9F0C-26BF487EF4EB}"/>
          </ac:spMkLst>
        </pc:spChg>
        <pc:spChg chg="mod">
          <ac:chgData name="Marcus Rabe" userId="6b10fd8c-1af8-4ca2-a7e2-54dbfd77502c" providerId="ADAL" clId="{DE56D6A1-5ABA-4813-BE34-CC614342D400}" dt="2021-04-22T07:26:32.395" v="6002"/>
          <ac:spMkLst>
            <pc:docMk/>
            <pc:sldMk cId="3098937256" sldId="319"/>
            <ac:spMk id="264" creationId="{D6333386-6760-468E-8C3C-88936B82314F}"/>
          </ac:spMkLst>
        </pc:spChg>
        <pc:spChg chg="mod">
          <ac:chgData name="Marcus Rabe" userId="6b10fd8c-1af8-4ca2-a7e2-54dbfd77502c" providerId="ADAL" clId="{DE56D6A1-5ABA-4813-BE34-CC614342D400}" dt="2021-04-22T07:26:32.401" v="6003"/>
          <ac:spMkLst>
            <pc:docMk/>
            <pc:sldMk cId="3098937256" sldId="319"/>
            <ac:spMk id="265" creationId="{F00B32D9-5566-40EE-9E5F-5303018D6705}"/>
          </ac:spMkLst>
        </pc:spChg>
      </pc:sldChg>
      <pc:sldChg chg="addSp modSp mod">
        <pc:chgData name="Marcus Rabe" userId="6b10fd8c-1af8-4ca2-a7e2-54dbfd77502c" providerId="ADAL" clId="{DE56D6A1-5ABA-4813-BE34-CC614342D400}" dt="2021-04-25T09:20:29.487" v="11429" actId="1037"/>
        <pc:sldMkLst>
          <pc:docMk/>
          <pc:sldMk cId="1970226619" sldId="320"/>
        </pc:sldMkLst>
        <pc:spChg chg="mod">
          <ac:chgData name="Marcus Rabe" userId="6b10fd8c-1af8-4ca2-a7e2-54dbfd77502c" providerId="ADAL" clId="{DE56D6A1-5ABA-4813-BE34-CC614342D400}" dt="2021-04-22T07:26:23.087" v="4788" actId="790"/>
          <ac:spMkLst>
            <pc:docMk/>
            <pc:sldMk cId="1970226619" sldId="320"/>
            <ac:spMk id="2" creationId="{91147037-5A29-4A2C-9D71-9A3DA56AEE7C}"/>
          </ac:spMkLst>
        </pc:spChg>
        <pc:spChg chg="mod">
          <ac:chgData name="Marcus Rabe" userId="6b10fd8c-1af8-4ca2-a7e2-54dbfd77502c" providerId="ADAL" clId="{DE56D6A1-5ABA-4813-BE34-CC614342D400}" dt="2021-04-22T07:26:23.098" v="4789" actId="790"/>
          <ac:spMkLst>
            <pc:docMk/>
            <pc:sldMk cId="1970226619" sldId="320"/>
            <ac:spMk id="4" creationId="{D33965D7-18E6-4C30-B9AE-3FBC377BF09D}"/>
          </ac:spMkLst>
        </pc:spChg>
        <pc:spChg chg="mod">
          <ac:chgData name="Marcus Rabe" userId="6b10fd8c-1af8-4ca2-a7e2-54dbfd77502c" providerId="ADAL" clId="{DE56D6A1-5ABA-4813-BE34-CC614342D400}" dt="2021-04-22T07:26:23.112" v="4790" actId="790"/>
          <ac:spMkLst>
            <pc:docMk/>
            <pc:sldMk cId="1970226619" sldId="320"/>
            <ac:spMk id="5" creationId="{005A4901-EDC8-4890-8DEF-B851B75A41CB}"/>
          </ac:spMkLst>
        </pc:spChg>
        <pc:spChg chg="mod">
          <ac:chgData name="Marcus Rabe" userId="6b10fd8c-1af8-4ca2-a7e2-54dbfd77502c" providerId="ADAL" clId="{DE56D6A1-5ABA-4813-BE34-CC614342D400}" dt="2021-04-22T07:26:23.143" v="4792"/>
          <ac:spMkLst>
            <pc:docMk/>
            <pc:sldMk cId="1970226619" sldId="320"/>
            <ac:spMk id="37" creationId="{A601D45D-14BC-4667-9826-2757E60C6EE3}"/>
          </ac:spMkLst>
        </pc:spChg>
        <pc:spChg chg="mod">
          <ac:chgData name="Marcus Rabe" userId="6b10fd8c-1af8-4ca2-a7e2-54dbfd77502c" providerId="ADAL" clId="{DE56D6A1-5ABA-4813-BE34-CC614342D400}" dt="2021-04-22T07:26:23.153" v="4793"/>
          <ac:spMkLst>
            <pc:docMk/>
            <pc:sldMk cId="1970226619" sldId="320"/>
            <ac:spMk id="38" creationId="{76F4F910-9EFF-45C7-88C1-A30753D6B275}"/>
          </ac:spMkLst>
        </pc:spChg>
        <pc:spChg chg="mod">
          <ac:chgData name="Marcus Rabe" userId="6b10fd8c-1af8-4ca2-a7e2-54dbfd77502c" providerId="ADAL" clId="{DE56D6A1-5ABA-4813-BE34-CC614342D400}" dt="2021-04-22T07:26:23.166" v="4794"/>
          <ac:spMkLst>
            <pc:docMk/>
            <pc:sldMk cId="1970226619" sldId="320"/>
            <ac:spMk id="39" creationId="{5D173108-CA43-4990-A2F2-412736D466C8}"/>
          </ac:spMkLst>
        </pc:spChg>
        <pc:spChg chg="mod">
          <ac:chgData name="Marcus Rabe" userId="6b10fd8c-1af8-4ca2-a7e2-54dbfd77502c" providerId="ADAL" clId="{DE56D6A1-5ABA-4813-BE34-CC614342D400}" dt="2021-04-22T07:26:23.175" v="4795"/>
          <ac:spMkLst>
            <pc:docMk/>
            <pc:sldMk cId="1970226619" sldId="320"/>
            <ac:spMk id="40" creationId="{82239471-9EDA-40EF-9F77-857F56C9AB33}"/>
          </ac:spMkLst>
        </pc:spChg>
        <pc:spChg chg="mod">
          <ac:chgData name="Marcus Rabe" userId="6b10fd8c-1af8-4ca2-a7e2-54dbfd77502c" providerId="ADAL" clId="{DE56D6A1-5ABA-4813-BE34-CC614342D400}" dt="2021-04-22T07:26:23.181" v="4796"/>
          <ac:spMkLst>
            <pc:docMk/>
            <pc:sldMk cId="1970226619" sldId="320"/>
            <ac:spMk id="41" creationId="{D8C6E2D4-ACE6-410A-80EA-ABF49C491D68}"/>
          </ac:spMkLst>
        </pc:spChg>
        <pc:spChg chg="mod">
          <ac:chgData name="Marcus Rabe" userId="6b10fd8c-1af8-4ca2-a7e2-54dbfd77502c" providerId="ADAL" clId="{DE56D6A1-5ABA-4813-BE34-CC614342D400}" dt="2021-04-22T07:26:23.186" v="4797"/>
          <ac:spMkLst>
            <pc:docMk/>
            <pc:sldMk cId="1970226619" sldId="320"/>
            <ac:spMk id="42" creationId="{BF437465-6808-4F9F-B332-788E87773EE3}"/>
          </ac:spMkLst>
        </pc:spChg>
        <pc:spChg chg="mod">
          <ac:chgData name="Marcus Rabe" userId="6b10fd8c-1af8-4ca2-a7e2-54dbfd77502c" providerId="ADAL" clId="{DE56D6A1-5ABA-4813-BE34-CC614342D400}" dt="2021-04-22T07:26:23.130" v="4791"/>
          <ac:spMkLst>
            <pc:docMk/>
            <pc:sldMk cId="1970226619" sldId="320"/>
            <ac:spMk id="45" creationId="{08F4513C-1CAA-40F8-AB4E-7E2B4E1AE8A4}"/>
          </ac:spMkLst>
        </pc:spChg>
        <pc:spChg chg="mod">
          <ac:chgData name="Marcus Rabe" userId="6b10fd8c-1af8-4ca2-a7e2-54dbfd77502c" providerId="ADAL" clId="{DE56D6A1-5ABA-4813-BE34-CC614342D400}" dt="2021-04-22T07:26:23.196" v="4798"/>
          <ac:spMkLst>
            <pc:docMk/>
            <pc:sldMk cId="1970226619" sldId="320"/>
            <ac:spMk id="46" creationId="{D37A946E-6385-4A85-A42B-E5200BDBD301}"/>
          </ac:spMkLst>
        </pc:spChg>
        <pc:spChg chg="mod">
          <ac:chgData name="Marcus Rabe" userId="6b10fd8c-1af8-4ca2-a7e2-54dbfd77502c" providerId="ADAL" clId="{DE56D6A1-5ABA-4813-BE34-CC614342D400}" dt="2021-04-22T07:26:23.200" v="4799"/>
          <ac:spMkLst>
            <pc:docMk/>
            <pc:sldMk cId="1970226619" sldId="320"/>
            <ac:spMk id="47" creationId="{0118A75E-EFE9-4EB1-B776-9E62EB9E533A}"/>
          </ac:spMkLst>
        </pc:spChg>
        <pc:spChg chg="mod">
          <ac:chgData name="Marcus Rabe" userId="6b10fd8c-1af8-4ca2-a7e2-54dbfd77502c" providerId="ADAL" clId="{DE56D6A1-5ABA-4813-BE34-CC614342D400}" dt="2021-04-22T07:26:23.206" v="4800"/>
          <ac:spMkLst>
            <pc:docMk/>
            <pc:sldMk cId="1970226619" sldId="320"/>
            <ac:spMk id="52" creationId="{80DFC8DE-A0D1-4980-B88E-39468E751DF3}"/>
          </ac:spMkLst>
        </pc:spChg>
        <pc:spChg chg="mod">
          <ac:chgData name="Marcus Rabe" userId="6b10fd8c-1af8-4ca2-a7e2-54dbfd77502c" providerId="ADAL" clId="{DE56D6A1-5ABA-4813-BE34-CC614342D400}" dt="2021-04-22T07:26:23.211" v="4801"/>
          <ac:spMkLst>
            <pc:docMk/>
            <pc:sldMk cId="1970226619" sldId="320"/>
            <ac:spMk id="53" creationId="{C0912ED3-151A-4806-A461-BD47B067A7C3}"/>
          </ac:spMkLst>
        </pc:spChg>
        <pc:spChg chg="mod">
          <ac:chgData name="Marcus Rabe" userId="6b10fd8c-1af8-4ca2-a7e2-54dbfd77502c" providerId="ADAL" clId="{DE56D6A1-5ABA-4813-BE34-CC614342D400}" dt="2021-04-22T07:26:23.217" v="4802"/>
          <ac:spMkLst>
            <pc:docMk/>
            <pc:sldMk cId="1970226619" sldId="320"/>
            <ac:spMk id="54" creationId="{E7380287-A77E-482B-AFAE-6C6959C86925}"/>
          </ac:spMkLst>
        </pc:spChg>
        <pc:spChg chg="mod">
          <ac:chgData name="Marcus Rabe" userId="6b10fd8c-1af8-4ca2-a7e2-54dbfd77502c" providerId="ADAL" clId="{DE56D6A1-5ABA-4813-BE34-CC614342D400}" dt="2021-04-22T07:26:23.227" v="4803"/>
          <ac:spMkLst>
            <pc:docMk/>
            <pc:sldMk cId="1970226619" sldId="320"/>
            <ac:spMk id="55" creationId="{8C7E3861-AEBA-4220-93B8-6EF2405FB2A7}"/>
          </ac:spMkLst>
        </pc:spChg>
        <pc:spChg chg="mod">
          <ac:chgData name="Marcus Rabe" userId="6b10fd8c-1af8-4ca2-a7e2-54dbfd77502c" providerId="ADAL" clId="{DE56D6A1-5ABA-4813-BE34-CC614342D400}" dt="2021-04-22T07:26:23.231" v="4804"/>
          <ac:spMkLst>
            <pc:docMk/>
            <pc:sldMk cId="1970226619" sldId="320"/>
            <ac:spMk id="56" creationId="{6381D64C-78DD-4DF6-9BD2-C5282E8CB18C}"/>
          </ac:spMkLst>
        </pc:spChg>
        <pc:spChg chg="mod">
          <ac:chgData name="Marcus Rabe" userId="6b10fd8c-1af8-4ca2-a7e2-54dbfd77502c" providerId="ADAL" clId="{DE56D6A1-5ABA-4813-BE34-CC614342D400}" dt="2021-04-22T07:26:23.238" v="4805"/>
          <ac:spMkLst>
            <pc:docMk/>
            <pc:sldMk cId="1970226619" sldId="320"/>
            <ac:spMk id="57" creationId="{01733644-978B-4145-A55E-F0C8F6F0B54C}"/>
          </ac:spMkLst>
        </pc:spChg>
        <pc:spChg chg="mod">
          <ac:chgData name="Marcus Rabe" userId="6b10fd8c-1af8-4ca2-a7e2-54dbfd77502c" providerId="ADAL" clId="{DE56D6A1-5ABA-4813-BE34-CC614342D400}" dt="2021-04-22T07:26:23.259" v="4807"/>
          <ac:spMkLst>
            <pc:docMk/>
            <pc:sldMk cId="1970226619" sldId="320"/>
            <ac:spMk id="58" creationId="{8AFBA21B-BF37-4267-95E4-825E836DCAD1}"/>
          </ac:spMkLst>
        </pc:spChg>
        <pc:spChg chg="mod">
          <ac:chgData name="Marcus Rabe" userId="6b10fd8c-1af8-4ca2-a7e2-54dbfd77502c" providerId="ADAL" clId="{DE56D6A1-5ABA-4813-BE34-CC614342D400}" dt="2021-04-22T07:26:23.263" v="4808"/>
          <ac:spMkLst>
            <pc:docMk/>
            <pc:sldMk cId="1970226619" sldId="320"/>
            <ac:spMk id="59" creationId="{F5DE9314-987A-45B5-93E0-D61847A665D2}"/>
          </ac:spMkLst>
        </pc:spChg>
        <pc:spChg chg="mod">
          <ac:chgData name="Marcus Rabe" userId="6b10fd8c-1af8-4ca2-a7e2-54dbfd77502c" providerId="ADAL" clId="{DE56D6A1-5ABA-4813-BE34-CC614342D400}" dt="2021-04-22T07:26:23.268" v="4809"/>
          <ac:spMkLst>
            <pc:docMk/>
            <pc:sldMk cId="1970226619" sldId="320"/>
            <ac:spMk id="60" creationId="{9D504CE7-8829-4193-8222-C63414A981DB}"/>
          </ac:spMkLst>
        </pc:spChg>
        <pc:spChg chg="mod">
          <ac:chgData name="Marcus Rabe" userId="6b10fd8c-1af8-4ca2-a7e2-54dbfd77502c" providerId="ADAL" clId="{DE56D6A1-5ABA-4813-BE34-CC614342D400}" dt="2021-04-22T07:26:23.273" v="4810"/>
          <ac:spMkLst>
            <pc:docMk/>
            <pc:sldMk cId="1970226619" sldId="320"/>
            <ac:spMk id="61" creationId="{D7FE0E0E-B326-449D-81CB-0C4D23F00CD9}"/>
          </ac:spMkLst>
        </pc:spChg>
        <pc:spChg chg="mod">
          <ac:chgData name="Marcus Rabe" userId="6b10fd8c-1af8-4ca2-a7e2-54dbfd77502c" providerId="ADAL" clId="{DE56D6A1-5ABA-4813-BE34-CC614342D400}" dt="2021-04-22T07:26:23.278" v="4811"/>
          <ac:spMkLst>
            <pc:docMk/>
            <pc:sldMk cId="1970226619" sldId="320"/>
            <ac:spMk id="62" creationId="{7C607384-7F1C-4933-A944-D107076B0A4E}"/>
          </ac:spMkLst>
        </pc:spChg>
        <pc:spChg chg="mod">
          <ac:chgData name="Marcus Rabe" userId="6b10fd8c-1af8-4ca2-a7e2-54dbfd77502c" providerId="ADAL" clId="{DE56D6A1-5ABA-4813-BE34-CC614342D400}" dt="2021-04-22T07:26:23.285" v="4812"/>
          <ac:spMkLst>
            <pc:docMk/>
            <pc:sldMk cId="1970226619" sldId="320"/>
            <ac:spMk id="63" creationId="{AEAE88F7-AB62-46CB-AD64-D4B90EEA7D18}"/>
          </ac:spMkLst>
        </pc:spChg>
        <pc:spChg chg="mod">
          <ac:chgData name="Marcus Rabe" userId="6b10fd8c-1af8-4ca2-a7e2-54dbfd77502c" providerId="ADAL" clId="{DE56D6A1-5ABA-4813-BE34-CC614342D400}" dt="2021-04-22T07:26:23.308" v="4814"/>
          <ac:spMkLst>
            <pc:docMk/>
            <pc:sldMk cId="1970226619" sldId="320"/>
            <ac:spMk id="64" creationId="{C63BD512-F96E-4835-84ED-832CD4160D6A}"/>
          </ac:spMkLst>
        </pc:spChg>
        <pc:spChg chg="mod">
          <ac:chgData name="Marcus Rabe" userId="6b10fd8c-1af8-4ca2-a7e2-54dbfd77502c" providerId="ADAL" clId="{DE56D6A1-5ABA-4813-BE34-CC614342D400}" dt="2021-04-22T07:26:23.330" v="4815"/>
          <ac:spMkLst>
            <pc:docMk/>
            <pc:sldMk cId="1970226619" sldId="320"/>
            <ac:spMk id="65" creationId="{6FF807EA-F08A-49B6-9872-7BE478D99A55}"/>
          </ac:spMkLst>
        </pc:spChg>
        <pc:spChg chg="mod">
          <ac:chgData name="Marcus Rabe" userId="6b10fd8c-1af8-4ca2-a7e2-54dbfd77502c" providerId="ADAL" clId="{DE56D6A1-5ABA-4813-BE34-CC614342D400}" dt="2021-04-22T07:26:23.336" v="4816"/>
          <ac:spMkLst>
            <pc:docMk/>
            <pc:sldMk cId="1970226619" sldId="320"/>
            <ac:spMk id="66" creationId="{EA4B90BA-5986-49B7-99AF-A638C64947E4}"/>
          </ac:spMkLst>
        </pc:spChg>
        <pc:spChg chg="mod">
          <ac:chgData name="Marcus Rabe" userId="6b10fd8c-1af8-4ca2-a7e2-54dbfd77502c" providerId="ADAL" clId="{DE56D6A1-5ABA-4813-BE34-CC614342D400}" dt="2021-04-22T07:26:23.347" v="4817"/>
          <ac:spMkLst>
            <pc:docMk/>
            <pc:sldMk cId="1970226619" sldId="320"/>
            <ac:spMk id="67" creationId="{91E27FF4-5A61-43EF-92BB-0CBD21604B96}"/>
          </ac:spMkLst>
        </pc:spChg>
        <pc:spChg chg="mod">
          <ac:chgData name="Marcus Rabe" userId="6b10fd8c-1af8-4ca2-a7e2-54dbfd77502c" providerId="ADAL" clId="{DE56D6A1-5ABA-4813-BE34-CC614342D400}" dt="2021-04-22T07:26:23.352" v="4818"/>
          <ac:spMkLst>
            <pc:docMk/>
            <pc:sldMk cId="1970226619" sldId="320"/>
            <ac:spMk id="68" creationId="{61A48FC0-BBD4-4E87-9AB6-AEFD5DD761BD}"/>
          </ac:spMkLst>
        </pc:spChg>
        <pc:spChg chg="mod">
          <ac:chgData name="Marcus Rabe" userId="6b10fd8c-1af8-4ca2-a7e2-54dbfd77502c" providerId="ADAL" clId="{DE56D6A1-5ABA-4813-BE34-CC614342D400}" dt="2021-04-22T07:26:23.363" v="4819"/>
          <ac:spMkLst>
            <pc:docMk/>
            <pc:sldMk cId="1970226619" sldId="320"/>
            <ac:spMk id="69" creationId="{15A99592-29E1-405C-B29E-A71CBF35215C}"/>
          </ac:spMkLst>
        </pc:spChg>
        <pc:spChg chg="mod">
          <ac:chgData name="Marcus Rabe" userId="6b10fd8c-1af8-4ca2-a7e2-54dbfd77502c" providerId="ADAL" clId="{DE56D6A1-5ABA-4813-BE34-CC614342D400}" dt="2021-04-22T07:26:23.401" v="4821"/>
          <ac:spMkLst>
            <pc:docMk/>
            <pc:sldMk cId="1970226619" sldId="320"/>
            <ac:spMk id="70" creationId="{B7F28C90-0556-4CAD-B849-40513889AB49}"/>
          </ac:spMkLst>
        </pc:spChg>
        <pc:spChg chg="mod">
          <ac:chgData name="Marcus Rabe" userId="6b10fd8c-1af8-4ca2-a7e2-54dbfd77502c" providerId="ADAL" clId="{DE56D6A1-5ABA-4813-BE34-CC614342D400}" dt="2021-04-22T07:26:23.413" v="4822"/>
          <ac:spMkLst>
            <pc:docMk/>
            <pc:sldMk cId="1970226619" sldId="320"/>
            <ac:spMk id="71" creationId="{E172BE33-B8CB-48C8-A92B-D220AF11B929}"/>
          </ac:spMkLst>
        </pc:spChg>
        <pc:spChg chg="mod">
          <ac:chgData name="Marcus Rabe" userId="6b10fd8c-1af8-4ca2-a7e2-54dbfd77502c" providerId="ADAL" clId="{DE56D6A1-5ABA-4813-BE34-CC614342D400}" dt="2021-04-22T07:26:23.419" v="4823"/>
          <ac:spMkLst>
            <pc:docMk/>
            <pc:sldMk cId="1970226619" sldId="320"/>
            <ac:spMk id="72" creationId="{5B8F8954-8F03-481A-ADCF-86605D6D6C09}"/>
          </ac:spMkLst>
        </pc:spChg>
        <pc:spChg chg="mod">
          <ac:chgData name="Marcus Rabe" userId="6b10fd8c-1af8-4ca2-a7e2-54dbfd77502c" providerId="ADAL" clId="{DE56D6A1-5ABA-4813-BE34-CC614342D400}" dt="2021-04-22T07:26:23.427" v="4824"/>
          <ac:spMkLst>
            <pc:docMk/>
            <pc:sldMk cId="1970226619" sldId="320"/>
            <ac:spMk id="73" creationId="{0BE3A5AF-D9B9-4950-A733-268215D9B82C}"/>
          </ac:spMkLst>
        </pc:spChg>
        <pc:spChg chg="mod">
          <ac:chgData name="Marcus Rabe" userId="6b10fd8c-1af8-4ca2-a7e2-54dbfd77502c" providerId="ADAL" clId="{DE56D6A1-5ABA-4813-BE34-CC614342D400}" dt="2021-04-22T07:26:23.433" v="4825"/>
          <ac:spMkLst>
            <pc:docMk/>
            <pc:sldMk cId="1970226619" sldId="320"/>
            <ac:spMk id="74" creationId="{B0C65CE5-00ED-40A7-9D6C-C2E1334C2F33}"/>
          </ac:spMkLst>
        </pc:spChg>
        <pc:spChg chg="mod">
          <ac:chgData name="Marcus Rabe" userId="6b10fd8c-1af8-4ca2-a7e2-54dbfd77502c" providerId="ADAL" clId="{DE56D6A1-5ABA-4813-BE34-CC614342D400}" dt="2021-04-22T07:26:23.457" v="4826"/>
          <ac:spMkLst>
            <pc:docMk/>
            <pc:sldMk cId="1970226619" sldId="320"/>
            <ac:spMk id="75" creationId="{52DEEA6D-E3BE-4239-BC61-29618CC182B8}"/>
          </ac:spMkLst>
        </pc:spChg>
        <pc:spChg chg="mod">
          <ac:chgData name="Marcus Rabe" userId="6b10fd8c-1af8-4ca2-a7e2-54dbfd77502c" providerId="ADAL" clId="{DE56D6A1-5ABA-4813-BE34-CC614342D400}" dt="2021-04-22T07:26:23.247" v="4806"/>
          <ac:spMkLst>
            <pc:docMk/>
            <pc:sldMk cId="1970226619" sldId="320"/>
            <ac:spMk id="76" creationId="{75817C93-8E3F-4C82-ADE0-E70EB08BE8A4}"/>
          </ac:spMkLst>
        </pc:spChg>
        <pc:spChg chg="mod">
          <ac:chgData name="Marcus Rabe" userId="6b10fd8c-1af8-4ca2-a7e2-54dbfd77502c" providerId="ADAL" clId="{DE56D6A1-5ABA-4813-BE34-CC614342D400}" dt="2021-04-22T07:26:23.295" v="4813"/>
          <ac:spMkLst>
            <pc:docMk/>
            <pc:sldMk cId="1970226619" sldId="320"/>
            <ac:spMk id="77" creationId="{5B609AB3-60CB-46FE-AC41-CBDB54BD4653}"/>
          </ac:spMkLst>
        </pc:spChg>
        <pc:spChg chg="mod">
          <ac:chgData name="Marcus Rabe" userId="6b10fd8c-1af8-4ca2-a7e2-54dbfd77502c" providerId="ADAL" clId="{DE56D6A1-5ABA-4813-BE34-CC614342D400}" dt="2021-04-22T07:26:23.387" v="4820"/>
          <ac:spMkLst>
            <pc:docMk/>
            <pc:sldMk cId="1970226619" sldId="320"/>
            <ac:spMk id="78" creationId="{3CAB13A7-7DDC-47C3-9C7A-B11AE560D64B}"/>
          </ac:spMkLst>
        </pc:spChg>
        <pc:spChg chg="mod">
          <ac:chgData name="Marcus Rabe" userId="6b10fd8c-1af8-4ca2-a7e2-54dbfd77502c" providerId="ADAL" clId="{DE56D6A1-5ABA-4813-BE34-CC614342D400}" dt="2021-04-22T07:26:23.466" v="4827"/>
          <ac:spMkLst>
            <pc:docMk/>
            <pc:sldMk cId="1970226619" sldId="320"/>
            <ac:spMk id="79" creationId="{CE9DB6AF-1A22-4717-A968-123FA5878295}"/>
          </ac:spMkLst>
        </pc:spChg>
        <pc:spChg chg="mod">
          <ac:chgData name="Marcus Rabe" userId="6b10fd8c-1af8-4ca2-a7e2-54dbfd77502c" providerId="ADAL" clId="{DE56D6A1-5ABA-4813-BE34-CC614342D400}" dt="2021-04-22T07:26:23.490" v="4828" actId="790"/>
          <ac:spMkLst>
            <pc:docMk/>
            <pc:sldMk cId="1970226619" sldId="320"/>
            <ac:spMk id="87" creationId="{61A3BC92-CAD5-4711-B9B5-E5E01C0BF90D}"/>
          </ac:spMkLst>
        </pc:spChg>
        <pc:spChg chg="mod">
          <ac:chgData name="Marcus Rabe" userId="6b10fd8c-1af8-4ca2-a7e2-54dbfd77502c" providerId="ADAL" clId="{DE56D6A1-5ABA-4813-BE34-CC614342D400}" dt="2021-04-22T07:26:23.498" v="4829" actId="790"/>
          <ac:spMkLst>
            <pc:docMk/>
            <pc:sldMk cId="1970226619" sldId="320"/>
            <ac:spMk id="88" creationId="{5E698274-96B9-4D6C-873A-3ACD749A3427}"/>
          </ac:spMkLst>
        </pc:spChg>
        <pc:spChg chg="mod">
          <ac:chgData name="Marcus Rabe" userId="6b10fd8c-1af8-4ca2-a7e2-54dbfd77502c" providerId="ADAL" clId="{DE56D6A1-5ABA-4813-BE34-CC614342D400}" dt="2021-04-22T07:26:23.558" v="4830" actId="790"/>
          <ac:spMkLst>
            <pc:docMk/>
            <pc:sldMk cId="1970226619" sldId="320"/>
            <ac:spMk id="89" creationId="{B62A00C9-144F-4708-B5A7-439C0AF16D35}"/>
          </ac:spMkLst>
        </pc:spChg>
        <pc:picChg chg="add mod">
          <ac:chgData name="Marcus Rabe" userId="6b10fd8c-1af8-4ca2-a7e2-54dbfd77502c" providerId="ADAL" clId="{DE56D6A1-5ABA-4813-BE34-CC614342D400}" dt="2021-04-25T09:20:29.487" v="11429" actId="1037"/>
          <ac:picMkLst>
            <pc:docMk/>
            <pc:sldMk cId="1970226619" sldId="320"/>
            <ac:picMk id="6" creationId="{14A796CB-DA2A-4CAA-8673-67A2034C6687}"/>
          </ac:picMkLst>
        </pc:picChg>
      </pc:sldChg>
      <pc:sldChg chg="modSp mod">
        <pc:chgData name="Marcus Rabe" userId="6b10fd8c-1af8-4ca2-a7e2-54dbfd77502c" providerId="ADAL" clId="{DE56D6A1-5ABA-4813-BE34-CC614342D400}" dt="2021-04-22T07:26:26.248" v="5042" actId="790"/>
        <pc:sldMkLst>
          <pc:docMk/>
          <pc:sldMk cId="1591749035" sldId="321"/>
        </pc:sldMkLst>
        <pc:spChg chg="mod">
          <ac:chgData name="Marcus Rabe" userId="6b10fd8c-1af8-4ca2-a7e2-54dbfd77502c" providerId="ADAL" clId="{DE56D6A1-5ABA-4813-BE34-CC614342D400}" dt="2021-04-22T07:26:25.608" v="4969" actId="790"/>
          <ac:spMkLst>
            <pc:docMk/>
            <pc:sldMk cId="1591749035" sldId="321"/>
            <ac:spMk id="2" creationId="{C8352A18-0815-483F-B4B8-83D65A49541E}"/>
          </ac:spMkLst>
        </pc:spChg>
        <pc:spChg chg="mod">
          <ac:chgData name="Marcus Rabe" userId="6b10fd8c-1af8-4ca2-a7e2-54dbfd77502c" providerId="ADAL" clId="{DE56D6A1-5ABA-4813-BE34-CC614342D400}" dt="2021-04-22T07:26:25.613" v="4970" actId="790"/>
          <ac:spMkLst>
            <pc:docMk/>
            <pc:sldMk cId="1591749035" sldId="321"/>
            <ac:spMk id="4" creationId="{D27A6874-50B6-4B12-8801-9D0FF823EE51}"/>
          </ac:spMkLst>
        </pc:spChg>
        <pc:spChg chg="mod">
          <ac:chgData name="Marcus Rabe" userId="6b10fd8c-1af8-4ca2-a7e2-54dbfd77502c" providerId="ADAL" clId="{DE56D6A1-5ABA-4813-BE34-CC614342D400}" dt="2021-04-22T07:26:25.619" v="4971" actId="790"/>
          <ac:spMkLst>
            <pc:docMk/>
            <pc:sldMk cId="1591749035" sldId="321"/>
            <ac:spMk id="5" creationId="{2F6B3112-D75E-48B2-A9B9-DD337D7DCF25}"/>
          </ac:spMkLst>
        </pc:spChg>
        <pc:spChg chg="mod">
          <ac:chgData name="Marcus Rabe" userId="6b10fd8c-1af8-4ca2-a7e2-54dbfd77502c" providerId="ADAL" clId="{DE56D6A1-5ABA-4813-BE34-CC614342D400}" dt="2021-04-22T07:26:25.644" v="4974" actId="790"/>
          <ac:spMkLst>
            <pc:docMk/>
            <pc:sldMk cId="1591749035" sldId="321"/>
            <ac:spMk id="10" creationId="{FCDF12A5-F8AC-4C29-808B-71F7B1C49B86}"/>
          </ac:spMkLst>
        </pc:spChg>
        <pc:spChg chg="mod">
          <ac:chgData name="Marcus Rabe" userId="6b10fd8c-1af8-4ca2-a7e2-54dbfd77502c" providerId="ADAL" clId="{DE56D6A1-5ABA-4813-BE34-CC614342D400}" dt="2021-04-22T07:26:25.625" v="4972" actId="790"/>
          <ac:spMkLst>
            <pc:docMk/>
            <pc:sldMk cId="1591749035" sldId="321"/>
            <ac:spMk id="12" creationId="{10571E12-21E5-4BDF-8F3A-6931C6E1AAC8}"/>
          </ac:spMkLst>
        </pc:spChg>
        <pc:spChg chg="mod">
          <ac:chgData name="Marcus Rabe" userId="6b10fd8c-1af8-4ca2-a7e2-54dbfd77502c" providerId="ADAL" clId="{DE56D6A1-5ABA-4813-BE34-CC614342D400}" dt="2021-04-22T07:26:25.650" v="4975" actId="790"/>
          <ac:spMkLst>
            <pc:docMk/>
            <pc:sldMk cId="1591749035" sldId="321"/>
            <ac:spMk id="19" creationId="{B69958D4-820F-45A9-8563-FA0304A1838C}"/>
          </ac:spMkLst>
        </pc:spChg>
        <pc:spChg chg="mod">
          <ac:chgData name="Marcus Rabe" userId="6b10fd8c-1af8-4ca2-a7e2-54dbfd77502c" providerId="ADAL" clId="{DE56D6A1-5ABA-4813-BE34-CC614342D400}" dt="2021-04-22T07:26:25.633" v="4973"/>
          <ac:spMkLst>
            <pc:docMk/>
            <pc:sldMk cId="1591749035" sldId="321"/>
            <ac:spMk id="21" creationId="{23865160-0D54-4402-9C6A-2B429BEDF6F5}"/>
          </ac:spMkLst>
        </pc:spChg>
        <pc:spChg chg="mod">
          <ac:chgData name="Marcus Rabe" userId="6b10fd8c-1af8-4ca2-a7e2-54dbfd77502c" providerId="ADAL" clId="{DE56D6A1-5ABA-4813-BE34-CC614342D400}" dt="2021-04-22T07:26:25.655" v="4976" actId="790"/>
          <ac:spMkLst>
            <pc:docMk/>
            <pc:sldMk cId="1591749035" sldId="321"/>
            <ac:spMk id="74" creationId="{36E39B11-9C2E-4966-8DBC-0DA04BDA86ED}"/>
          </ac:spMkLst>
        </pc:spChg>
        <pc:spChg chg="mod">
          <ac:chgData name="Marcus Rabe" userId="6b10fd8c-1af8-4ca2-a7e2-54dbfd77502c" providerId="ADAL" clId="{DE56D6A1-5ABA-4813-BE34-CC614342D400}" dt="2021-04-22T07:26:25.661" v="4977"/>
          <ac:spMkLst>
            <pc:docMk/>
            <pc:sldMk cId="1591749035" sldId="321"/>
            <ac:spMk id="84" creationId="{CCB2685F-6109-47CD-86E6-ABE6060F751A}"/>
          </ac:spMkLst>
        </pc:spChg>
        <pc:spChg chg="mod">
          <ac:chgData name="Marcus Rabe" userId="6b10fd8c-1af8-4ca2-a7e2-54dbfd77502c" providerId="ADAL" clId="{DE56D6A1-5ABA-4813-BE34-CC614342D400}" dt="2021-04-22T07:26:25.666" v="4978"/>
          <ac:spMkLst>
            <pc:docMk/>
            <pc:sldMk cId="1591749035" sldId="321"/>
            <ac:spMk id="85" creationId="{D90DBB38-0C74-4738-AE93-3A89049849A2}"/>
          </ac:spMkLst>
        </pc:spChg>
        <pc:spChg chg="mod">
          <ac:chgData name="Marcus Rabe" userId="6b10fd8c-1af8-4ca2-a7e2-54dbfd77502c" providerId="ADAL" clId="{DE56D6A1-5ABA-4813-BE34-CC614342D400}" dt="2021-04-22T07:26:25.672" v="4979" actId="790"/>
          <ac:spMkLst>
            <pc:docMk/>
            <pc:sldMk cId="1591749035" sldId="321"/>
            <ac:spMk id="94" creationId="{F5B40030-AAB7-4D4D-8274-BC356468964E}"/>
          </ac:spMkLst>
        </pc:spChg>
        <pc:spChg chg="mod">
          <ac:chgData name="Marcus Rabe" userId="6b10fd8c-1af8-4ca2-a7e2-54dbfd77502c" providerId="ADAL" clId="{DE56D6A1-5ABA-4813-BE34-CC614342D400}" dt="2021-04-22T07:26:25.676" v="4980"/>
          <ac:spMkLst>
            <pc:docMk/>
            <pc:sldMk cId="1591749035" sldId="321"/>
            <ac:spMk id="104" creationId="{6C7180CA-EAD6-4B4A-9C68-3D1E77C22202}"/>
          </ac:spMkLst>
        </pc:spChg>
        <pc:spChg chg="mod">
          <ac:chgData name="Marcus Rabe" userId="6b10fd8c-1af8-4ca2-a7e2-54dbfd77502c" providerId="ADAL" clId="{DE56D6A1-5ABA-4813-BE34-CC614342D400}" dt="2021-04-22T07:26:25.680" v="4981"/>
          <ac:spMkLst>
            <pc:docMk/>
            <pc:sldMk cId="1591749035" sldId="321"/>
            <ac:spMk id="105" creationId="{4945E43A-F367-4B44-8C32-0C2074151545}"/>
          </ac:spMkLst>
        </pc:spChg>
        <pc:spChg chg="mod">
          <ac:chgData name="Marcus Rabe" userId="6b10fd8c-1af8-4ca2-a7e2-54dbfd77502c" providerId="ADAL" clId="{DE56D6A1-5ABA-4813-BE34-CC614342D400}" dt="2021-04-22T07:26:25.684" v="4982"/>
          <ac:spMkLst>
            <pc:docMk/>
            <pc:sldMk cId="1591749035" sldId="321"/>
            <ac:spMk id="114" creationId="{1D52996F-111D-4BD4-8A90-E9F0AEE0D295}"/>
          </ac:spMkLst>
        </pc:spChg>
        <pc:spChg chg="mod">
          <ac:chgData name="Marcus Rabe" userId="6b10fd8c-1af8-4ca2-a7e2-54dbfd77502c" providerId="ADAL" clId="{DE56D6A1-5ABA-4813-BE34-CC614342D400}" dt="2021-04-22T07:26:25.697" v="4983"/>
          <ac:spMkLst>
            <pc:docMk/>
            <pc:sldMk cId="1591749035" sldId="321"/>
            <ac:spMk id="115" creationId="{4E3E63A4-DC3F-4D57-9199-2CE4CA696AD8}"/>
          </ac:spMkLst>
        </pc:spChg>
        <pc:spChg chg="mod">
          <ac:chgData name="Marcus Rabe" userId="6b10fd8c-1af8-4ca2-a7e2-54dbfd77502c" providerId="ADAL" clId="{DE56D6A1-5ABA-4813-BE34-CC614342D400}" dt="2021-04-22T07:26:26.234" v="5040" actId="790"/>
          <ac:spMkLst>
            <pc:docMk/>
            <pc:sldMk cId="1591749035" sldId="321"/>
            <ac:spMk id="122" creationId="{4DD40FF1-7DED-4ADB-9CE6-E3BA1FEDEFDA}"/>
          </ac:spMkLst>
        </pc:spChg>
        <pc:spChg chg="mod">
          <ac:chgData name="Marcus Rabe" userId="6b10fd8c-1af8-4ca2-a7e2-54dbfd77502c" providerId="ADAL" clId="{DE56D6A1-5ABA-4813-BE34-CC614342D400}" dt="2021-04-22T07:26:26.244" v="5041" actId="790"/>
          <ac:spMkLst>
            <pc:docMk/>
            <pc:sldMk cId="1591749035" sldId="321"/>
            <ac:spMk id="123" creationId="{16ECE601-A034-4D13-82BD-BA89BA337A89}"/>
          </ac:spMkLst>
        </pc:spChg>
        <pc:spChg chg="mod">
          <ac:chgData name="Marcus Rabe" userId="6b10fd8c-1af8-4ca2-a7e2-54dbfd77502c" providerId="ADAL" clId="{DE56D6A1-5ABA-4813-BE34-CC614342D400}" dt="2021-04-22T07:26:25.702" v="4984" actId="790"/>
          <ac:spMkLst>
            <pc:docMk/>
            <pc:sldMk cId="1591749035" sldId="321"/>
            <ac:spMk id="124" creationId="{681EF93F-D99E-4E30-8311-188E61056340}"/>
          </ac:spMkLst>
        </pc:spChg>
        <pc:spChg chg="mod">
          <ac:chgData name="Marcus Rabe" userId="6b10fd8c-1af8-4ca2-a7e2-54dbfd77502c" providerId="ADAL" clId="{DE56D6A1-5ABA-4813-BE34-CC614342D400}" dt="2021-04-22T07:26:26.248" v="5042" actId="790"/>
          <ac:spMkLst>
            <pc:docMk/>
            <pc:sldMk cId="1591749035" sldId="321"/>
            <ac:spMk id="125" creationId="{A901FC1C-ACE2-42B4-BDB3-A37828B5A954}"/>
          </ac:spMkLst>
        </pc:spChg>
        <pc:spChg chg="mod">
          <ac:chgData name="Marcus Rabe" userId="6b10fd8c-1af8-4ca2-a7e2-54dbfd77502c" providerId="ADAL" clId="{DE56D6A1-5ABA-4813-BE34-CC614342D400}" dt="2021-04-22T07:26:25.708" v="4985"/>
          <ac:spMkLst>
            <pc:docMk/>
            <pc:sldMk cId="1591749035" sldId="321"/>
            <ac:spMk id="157" creationId="{755490BD-E9C2-42E9-80A4-E8E15E16ABDA}"/>
          </ac:spMkLst>
        </pc:spChg>
        <pc:spChg chg="mod">
          <ac:chgData name="Marcus Rabe" userId="6b10fd8c-1af8-4ca2-a7e2-54dbfd77502c" providerId="ADAL" clId="{DE56D6A1-5ABA-4813-BE34-CC614342D400}" dt="2021-04-22T07:26:25.712" v="4986"/>
          <ac:spMkLst>
            <pc:docMk/>
            <pc:sldMk cId="1591749035" sldId="321"/>
            <ac:spMk id="158" creationId="{B7BAFF44-6E47-4884-B956-019302EFF482}"/>
          </ac:spMkLst>
        </pc:spChg>
        <pc:spChg chg="mod">
          <ac:chgData name="Marcus Rabe" userId="6b10fd8c-1af8-4ca2-a7e2-54dbfd77502c" providerId="ADAL" clId="{DE56D6A1-5ABA-4813-BE34-CC614342D400}" dt="2021-04-22T07:26:25.717" v="4987" actId="790"/>
          <ac:spMkLst>
            <pc:docMk/>
            <pc:sldMk cId="1591749035" sldId="321"/>
            <ac:spMk id="160" creationId="{AF44B730-23B8-4D0F-8EF1-D54C3B6880D1}"/>
          </ac:spMkLst>
        </pc:spChg>
        <pc:spChg chg="mod">
          <ac:chgData name="Marcus Rabe" userId="6b10fd8c-1af8-4ca2-a7e2-54dbfd77502c" providerId="ADAL" clId="{DE56D6A1-5ABA-4813-BE34-CC614342D400}" dt="2021-04-22T07:26:25.729" v="4988" actId="790"/>
          <ac:spMkLst>
            <pc:docMk/>
            <pc:sldMk cId="1591749035" sldId="321"/>
            <ac:spMk id="161" creationId="{BBD5E1D9-795E-45AC-B6E6-0D2CFB010445}"/>
          </ac:spMkLst>
        </pc:spChg>
        <pc:spChg chg="mod">
          <ac:chgData name="Marcus Rabe" userId="6b10fd8c-1af8-4ca2-a7e2-54dbfd77502c" providerId="ADAL" clId="{DE56D6A1-5ABA-4813-BE34-CC614342D400}" dt="2021-04-22T07:26:25.734" v="4989" actId="790"/>
          <ac:spMkLst>
            <pc:docMk/>
            <pc:sldMk cId="1591749035" sldId="321"/>
            <ac:spMk id="162" creationId="{B70735E7-637F-4934-B9E8-80D288B796F8}"/>
          </ac:spMkLst>
        </pc:spChg>
        <pc:spChg chg="mod">
          <ac:chgData name="Marcus Rabe" userId="6b10fd8c-1af8-4ca2-a7e2-54dbfd77502c" providerId="ADAL" clId="{DE56D6A1-5ABA-4813-BE34-CC614342D400}" dt="2021-04-22T07:26:25.739" v="4990"/>
          <ac:spMkLst>
            <pc:docMk/>
            <pc:sldMk cId="1591749035" sldId="321"/>
            <ac:spMk id="164" creationId="{0AA28700-7E79-40B3-B00E-36FBA50E5FDD}"/>
          </ac:spMkLst>
        </pc:spChg>
        <pc:spChg chg="mod">
          <ac:chgData name="Marcus Rabe" userId="6b10fd8c-1af8-4ca2-a7e2-54dbfd77502c" providerId="ADAL" clId="{DE56D6A1-5ABA-4813-BE34-CC614342D400}" dt="2021-04-22T07:26:25.744" v="4991"/>
          <ac:spMkLst>
            <pc:docMk/>
            <pc:sldMk cId="1591749035" sldId="321"/>
            <ac:spMk id="165" creationId="{FF98AEEB-A6C0-4367-B172-D0AA6C2FD752}"/>
          </ac:spMkLst>
        </pc:spChg>
        <pc:spChg chg="mod">
          <ac:chgData name="Marcus Rabe" userId="6b10fd8c-1af8-4ca2-a7e2-54dbfd77502c" providerId="ADAL" clId="{DE56D6A1-5ABA-4813-BE34-CC614342D400}" dt="2021-04-22T07:26:25.748" v="4992" actId="790"/>
          <ac:spMkLst>
            <pc:docMk/>
            <pc:sldMk cId="1591749035" sldId="321"/>
            <ac:spMk id="166" creationId="{5F8EFF95-DE28-4A7F-97EB-2827E17B186A}"/>
          </ac:spMkLst>
        </pc:spChg>
        <pc:spChg chg="mod">
          <ac:chgData name="Marcus Rabe" userId="6b10fd8c-1af8-4ca2-a7e2-54dbfd77502c" providerId="ADAL" clId="{DE56D6A1-5ABA-4813-BE34-CC614342D400}" dt="2021-04-22T07:26:25.756" v="4993"/>
          <ac:spMkLst>
            <pc:docMk/>
            <pc:sldMk cId="1591749035" sldId="321"/>
            <ac:spMk id="168" creationId="{263E4EB2-6A66-4B17-A000-588D46FFD27A}"/>
          </ac:spMkLst>
        </pc:spChg>
        <pc:spChg chg="mod">
          <ac:chgData name="Marcus Rabe" userId="6b10fd8c-1af8-4ca2-a7e2-54dbfd77502c" providerId="ADAL" clId="{DE56D6A1-5ABA-4813-BE34-CC614342D400}" dt="2021-04-22T07:26:25.760" v="4994"/>
          <ac:spMkLst>
            <pc:docMk/>
            <pc:sldMk cId="1591749035" sldId="321"/>
            <ac:spMk id="169" creationId="{48763F61-CC18-4C24-A5B0-4838E7D2BB9A}"/>
          </ac:spMkLst>
        </pc:spChg>
        <pc:spChg chg="mod">
          <ac:chgData name="Marcus Rabe" userId="6b10fd8c-1af8-4ca2-a7e2-54dbfd77502c" providerId="ADAL" clId="{DE56D6A1-5ABA-4813-BE34-CC614342D400}" dt="2021-04-22T07:26:25.763" v="4995"/>
          <ac:spMkLst>
            <pc:docMk/>
            <pc:sldMk cId="1591749035" sldId="321"/>
            <ac:spMk id="171" creationId="{733517D6-EE39-4059-B04E-ECEA0AD1DDD6}"/>
          </ac:spMkLst>
        </pc:spChg>
        <pc:spChg chg="mod">
          <ac:chgData name="Marcus Rabe" userId="6b10fd8c-1af8-4ca2-a7e2-54dbfd77502c" providerId="ADAL" clId="{DE56D6A1-5ABA-4813-BE34-CC614342D400}" dt="2021-04-22T07:26:25.767" v="4996"/>
          <ac:spMkLst>
            <pc:docMk/>
            <pc:sldMk cId="1591749035" sldId="321"/>
            <ac:spMk id="172" creationId="{988AC266-4CB8-4144-9532-B2AD12380CFF}"/>
          </ac:spMkLst>
        </pc:spChg>
        <pc:spChg chg="mod">
          <ac:chgData name="Marcus Rabe" userId="6b10fd8c-1af8-4ca2-a7e2-54dbfd77502c" providerId="ADAL" clId="{DE56D6A1-5ABA-4813-BE34-CC614342D400}" dt="2021-04-22T07:26:25.781" v="4997" actId="790"/>
          <ac:spMkLst>
            <pc:docMk/>
            <pc:sldMk cId="1591749035" sldId="321"/>
            <ac:spMk id="173" creationId="{F5AFF59C-F6B2-438A-8E0B-E652792973D0}"/>
          </ac:spMkLst>
        </pc:spChg>
        <pc:spChg chg="mod">
          <ac:chgData name="Marcus Rabe" userId="6b10fd8c-1af8-4ca2-a7e2-54dbfd77502c" providerId="ADAL" clId="{DE56D6A1-5ABA-4813-BE34-CC614342D400}" dt="2021-04-22T07:26:25.792" v="4998"/>
          <ac:spMkLst>
            <pc:docMk/>
            <pc:sldMk cId="1591749035" sldId="321"/>
            <ac:spMk id="175" creationId="{E39F71DE-4295-438D-A15B-E89659BED7D5}"/>
          </ac:spMkLst>
        </pc:spChg>
        <pc:spChg chg="mod">
          <ac:chgData name="Marcus Rabe" userId="6b10fd8c-1af8-4ca2-a7e2-54dbfd77502c" providerId="ADAL" clId="{DE56D6A1-5ABA-4813-BE34-CC614342D400}" dt="2021-04-22T07:26:25.795" v="4999"/>
          <ac:spMkLst>
            <pc:docMk/>
            <pc:sldMk cId="1591749035" sldId="321"/>
            <ac:spMk id="176" creationId="{07CA56AA-3F67-4550-8E43-3FED9389EAFC}"/>
          </ac:spMkLst>
        </pc:spChg>
        <pc:spChg chg="mod">
          <ac:chgData name="Marcus Rabe" userId="6b10fd8c-1af8-4ca2-a7e2-54dbfd77502c" providerId="ADAL" clId="{DE56D6A1-5ABA-4813-BE34-CC614342D400}" dt="2021-04-22T07:26:25.805" v="5000"/>
          <ac:spMkLst>
            <pc:docMk/>
            <pc:sldMk cId="1591749035" sldId="321"/>
            <ac:spMk id="184" creationId="{97E4C659-54C8-4228-B705-76A8EDB74C0E}"/>
          </ac:spMkLst>
        </pc:spChg>
        <pc:spChg chg="mod">
          <ac:chgData name="Marcus Rabe" userId="6b10fd8c-1af8-4ca2-a7e2-54dbfd77502c" providerId="ADAL" clId="{DE56D6A1-5ABA-4813-BE34-CC614342D400}" dt="2021-04-22T07:26:25.814" v="5001"/>
          <ac:spMkLst>
            <pc:docMk/>
            <pc:sldMk cId="1591749035" sldId="321"/>
            <ac:spMk id="185" creationId="{51F22F7C-30B9-4447-8074-46171D9D7407}"/>
          </ac:spMkLst>
        </pc:spChg>
        <pc:spChg chg="mod">
          <ac:chgData name="Marcus Rabe" userId="6b10fd8c-1af8-4ca2-a7e2-54dbfd77502c" providerId="ADAL" clId="{DE56D6A1-5ABA-4813-BE34-CC614342D400}" dt="2021-04-22T07:26:25.824" v="5002"/>
          <ac:spMkLst>
            <pc:docMk/>
            <pc:sldMk cId="1591749035" sldId="321"/>
            <ac:spMk id="186" creationId="{8C1898D9-4418-48D5-B253-F001B55FCC2B}"/>
          </ac:spMkLst>
        </pc:spChg>
        <pc:spChg chg="mod">
          <ac:chgData name="Marcus Rabe" userId="6b10fd8c-1af8-4ca2-a7e2-54dbfd77502c" providerId="ADAL" clId="{DE56D6A1-5ABA-4813-BE34-CC614342D400}" dt="2021-04-22T07:26:25.832" v="5003"/>
          <ac:spMkLst>
            <pc:docMk/>
            <pc:sldMk cId="1591749035" sldId="321"/>
            <ac:spMk id="187" creationId="{F4A9E888-232B-41ED-9F51-1EF7440F0F9B}"/>
          </ac:spMkLst>
        </pc:spChg>
        <pc:spChg chg="mod">
          <ac:chgData name="Marcus Rabe" userId="6b10fd8c-1af8-4ca2-a7e2-54dbfd77502c" providerId="ADAL" clId="{DE56D6A1-5ABA-4813-BE34-CC614342D400}" dt="2021-04-22T07:26:25.841" v="5004"/>
          <ac:spMkLst>
            <pc:docMk/>
            <pc:sldMk cId="1591749035" sldId="321"/>
            <ac:spMk id="188" creationId="{37BE6DE8-B99D-444E-829B-4CDEEAECE343}"/>
          </ac:spMkLst>
        </pc:spChg>
        <pc:spChg chg="mod">
          <ac:chgData name="Marcus Rabe" userId="6b10fd8c-1af8-4ca2-a7e2-54dbfd77502c" providerId="ADAL" clId="{DE56D6A1-5ABA-4813-BE34-CC614342D400}" dt="2021-04-22T07:26:25.851" v="5005"/>
          <ac:spMkLst>
            <pc:docMk/>
            <pc:sldMk cId="1591749035" sldId="321"/>
            <ac:spMk id="189" creationId="{B3A32B36-E872-43D4-B85D-CB05987F21A7}"/>
          </ac:spMkLst>
        </pc:spChg>
        <pc:spChg chg="mod">
          <ac:chgData name="Marcus Rabe" userId="6b10fd8c-1af8-4ca2-a7e2-54dbfd77502c" providerId="ADAL" clId="{DE56D6A1-5ABA-4813-BE34-CC614342D400}" dt="2021-04-22T07:26:25.859" v="5006"/>
          <ac:spMkLst>
            <pc:docMk/>
            <pc:sldMk cId="1591749035" sldId="321"/>
            <ac:spMk id="190" creationId="{92A61130-E971-4873-9FA5-B7C1127087AF}"/>
          </ac:spMkLst>
        </pc:spChg>
        <pc:spChg chg="mod">
          <ac:chgData name="Marcus Rabe" userId="6b10fd8c-1af8-4ca2-a7e2-54dbfd77502c" providerId="ADAL" clId="{DE56D6A1-5ABA-4813-BE34-CC614342D400}" dt="2021-04-22T07:26:25.875" v="5007"/>
          <ac:spMkLst>
            <pc:docMk/>
            <pc:sldMk cId="1591749035" sldId="321"/>
            <ac:spMk id="191" creationId="{419E10EF-4EA3-4FA1-B4A5-71778D341E9A}"/>
          </ac:spMkLst>
        </pc:spChg>
        <pc:spChg chg="mod">
          <ac:chgData name="Marcus Rabe" userId="6b10fd8c-1af8-4ca2-a7e2-54dbfd77502c" providerId="ADAL" clId="{DE56D6A1-5ABA-4813-BE34-CC614342D400}" dt="2021-04-22T07:26:25.912" v="5008"/>
          <ac:spMkLst>
            <pc:docMk/>
            <pc:sldMk cId="1591749035" sldId="321"/>
            <ac:spMk id="192" creationId="{EF1E10A0-46DA-4999-BDB2-9C778D74F86B}"/>
          </ac:spMkLst>
        </pc:spChg>
        <pc:spChg chg="mod">
          <ac:chgData name="Marcus Rabe" userId="6b10fd8c-1af8-4ca2-a7e2-54dbfd77502c" providerId="ADAL" clId="{DE56D6A1-5ABA-4813-BE34-CC614342D400}" dt="2021-04-22T07:26:25.925" v="5009"/>
          <ac:spMkLst>
            <pc:docMk/>
            <pc:sldMk cId="1591749035" sldId="321"/>
            <ac:spMk id="194" creationId="{D3772E3F-3C50-46B2-8254-E60A2BD133BD}"/>
          </ac:spMkLst>
        </pc:spChg>
        <pc:spChg chg="mod">
          <ac:chgData name="Marcus Rabe" userId="6b10fd8c-1af8-4ca2-a7e2-54dbfd77502c" providerId="ADAL" clId="{DE56D6A1-5ABA-4813-BE34-CC614342D400}" dt="2021-04-22T07:26:25.939" v="5010"/>
          <ac:spMkLst>
            <pc:docMk/>
            <pc:sldMk cId="1591749035" sldId="321"/>
            <ac:spMk id="195" creationId="{054B33E5-43C0-4345-AEFC-F8F21B1B7FCD}"/>
          </ac:spMkLst>
        </pc:spChg>
        <pc:spChg chg="mod">
          <ac:chgData name="Marcus Rabe" userId="6b10fd8c-1af8-4ca2-a7e2-54dbfd77502c" providerId="ADAL" clId="{DE56D6A1-5ABA-4813-BE34-CC614342D400}" dt="2021-04-22T07:26:25.952" v="5011"/>
          <ac:spMkLst>
            <pc:docMk/>
            <pc:sldMk cId="1591749035" sldId="321"/>
            <ac:spMk id="196" creationId="{9EBE5E9B-34B7-42D8-9856-5A48A99291EB}"/>
          </ac:spMkLst>
        </pc:spChg>
        <pc:spChg chg="mod">
          <ac:chgData name="Marcus Rabe" userId="6b10fd8c-1af8-4ca2-a7e2-54dbfd77502c" providerId="ADAL" clId="{DE56D6A1-5ABA-4813-BE34-CC614342D400}" dt="2021-04-22T07:26:25.973" v="5012"/>
          <ac:spMkLst>
            <pc:docMk/>
            <pc:sldMk cId="1591749035" sldId="321"/>
            <ac:spMk id="197" creationId="{3EB47EE5-7ADA-4EEF-B5C8-ED622E545DC4}"/>
          </ac:spMkLst>
        </pc:spChg>
        <pc:spChg chg="mod">
          <ac:chgData name="Marcus Rabe" userId="6b10fd8c-1af8-4ca2-a7e2-54dbfd77502c" providerId="ADAL" clId="{DE56D6A1-5ABA-4813-BE34-CC614342D400}" dt="2021-04-22T07:26:25.982" v="5013"/>
          <ac:spMkLst>
            <pc:docMk/>
            <pc:sldMk cId="1591749035" sldId="321"/>
            <ac:spMk id="198" creationId="{76049233-482C-474A-B967-1C5F11712520}"/>
          </ac:spMkLst>
        </pc:spChg>
        <pc:spChg chg="mod">
          <ac:chgData name="Marcus Rabe" userId="6b10fd8c-1af8-4ca2-a7e2-54dbfd77502c" providerId="ADAL" clId="{DE56D6A1-5ABA-4813-BE34-CC614342D400}" dt="2021-04-22T07:26:25.990" v="5014"/>
          <ac:spMkLst>
            <pc:docMk/>
            <pc:sldMk cId="1591749035" sldId="321"/>
            <ac:spMk id="199" creationId="{A58785A6-60BF-4502-8A54-935940EDA5A0}"/>
          </ac:spMkLst>
        </pc:spChg>
        <pc:spChg chg="mod">
          <ac:chgData name="Marcus Rabe" userId="6b10fd8c-1af8-4ca2-a7e2-54dbfd77502c" providerId="ADAL" clId="{DE56D6A1-5ABA-4813-BE34-CC614342D400}" dt="2021-04-22T07:26:25.997" v="5015"/>
          <ac:spMkLst>
            <pc:docMk/>
            <pc:sldMk cId="1591749035" sldId="321"/>
            <ac:spMk id="225" creationId="{CF6032AE-31EA-4445-9F2B-6AB2BCC86692}"/>
          </ac:spMkLst>
        </pc:spChg>
        <pc:spChg chg="mod">
          <ac:chgData name="Marcus Rabe" userId="6b10fd8c-1af8-4ca2-a7e2-54dbfd77502c" providerId="ADAL" clId="{DE56D6A1-5ABA-4813-BE34-CC614342D400}" dt="2021-04-22T07:26:26.007" v="5016"/>
          <ac:spMkLst>
            <pc:docMk/>
            <pc:sldMk cId="1591749035" sldId="321"/>
            <ac:spMk id="226" creationId="{CB629E80-7D67-42AD-8028-92D3119358D2}"/>
          </ac:spMkLst>
        </pc:spChg>
        <pc:spChg chg="mod">
          <ac:chgData name="Marcus Rabe" userId="6b10fd8c-1af8-4ca2-a7e2-54dbfd77502c" providerId="ADAL" clId="{DE56D6A1-5ABA-4813-BE34-CC614342D400}" dt="2021-04-22T07:26:26.014" v="5017"/>
          <ac:spMkLst>
            <pc:docMk/>
            <pc:sldMk cId="1591749035" sldId="321"/>
            <ac:spMk id="227" creationId="{E8A7E261-447E-4D80-9D3B-4F74FF3392D4}"/>
          </ac:spMkLst>
        </pc:spChg>
        <pc:spChg chg="mod">
          <ac:chgData name="Marcus Rabe" userId="6b10fd8c-1af8-4ca2-a7e2-54dbfd77502c" providerId="ADAL" clId="{DE56D6A1-5ABA-4813-BE34-CC614342D400}" dt="2021-04-22T07:26:26.023" v="5018"/>
          <ac:spMkLst>
            <pc:docMk/>
            <pc:sldMk cId="1591749035" sldId="321"/>
            <ac:spMk id="228" creationId="{EA82A625-291E-4B25-A640-8480EE309238}"/>
          </ac:spMkLst>
        </pc:spChg>
        <pc:spChg chg="mod">
          <ac:chgData name="Marcus Rabe" userId="6b10fd8c-1af8-4ca2-a7e2-54dbfd77502c" providerId="ADAL" clId="{DE56D6A1-5ABA-4813-BE34-CC614342D400}" dt="2021-04-22T07:26:26.030" v="5019"/>
          <ac:spMkLst>
            <pc:docMk/>
            <pc:sldMk cId="1591749035" sldId="321"/>
            <ac:spMk id="229" creationId="{A7FBAA56-8B58-4F72-AD66-C0C7664A06EA}"/>
          </ac:spMkLst>
        </pc:spChg>
        <pc:spChg chg="mod">
          <ac:chgData name="Marcus Rabe" userId="6b10fd8c-1af8-4ca2-a7e2-54dbfd77502c" providerId="ADAL" clId="{DE56D6A1-5ABA-4813-BE34-CC614342D400}" dt="2021-04-22T07:26:26.040" v="5020"/>
          <ac:spMkLst>
            <pc:docMk/>
            <pc:sldMk cId="1591749035" sldId="321"/>
            <ac:spMk id="230" creationId="{27E6E025-B3C1-49DC-A039-28193FA497F3}"/>
          </ac:spMkLst>
        </pc:spChg>
        <pc:spChg chg="mod">
          <ac:chgData name="Marcus Rabe" userId="6b10fd8c-1af8-4ca2-a7e2-54dbfd77502c" providerId="ADAL" clId="{DE56D6A1-5ABA-4813-BE34-CC614342D400}" dt="2021-04-22T07:26:26.055" v="5021"/>
          <ac:spMkLst>
            <pc:docMk/>
            <pc:sldMk cId="1591749035" sldId="321"/>
            <ac:spMk id="231" creationId="{767B2D99-37A8-45A7-A2B5-4DAADFEC0289}"/>
          </ac:spMkLst>
        </pc:spChg>
        <pc:spChg chg="mod">
          <ac:chgData name="Marcus Rabe" userId="6b10fd8c-1af8-4ca2-a7e2-54dbfd77502c" providerId="ADAL" clId="{DE56D6A1-5ABA-4813-BE34-CC614342D400}" dt="2021-04-22T07:26:26.063" v="5022"/>
          <ac:spMkLst>
            <pc:docMk/>
            <pc:sldMk cId="1591749035" sldId="321"/>
            <ac:spMk id="232" creationId="{0D4D074F-5708-472C-9AD7-A0088A2B3091}"/>
          </ac:spMkLst>
        </pc:spChg>
        <pc:spChg chg="mod">
          <ac:chgData name="Marcus Rabe" userId="6b10fd8c-1af8-4ca2-a7e2-54dbfd77502c" providerId="ADAL" clId="{DE56D6A1-5ABA-4813-BE34-CC614342D400}" dt="2021-04-22T07:26:26.070" v="5023"/>
          <ac:spMkLst>
            <pc:docMk/>
            <pc:sldMk cId="1591749035" sldId="321"/>
            <ac:spMk id="233" creationId="{9B2B19A2-D2BC-4F3A-ADCB-881EB92E4B55}"/>
          </ac:spMkLst>
        </pc:spChg>
        <pc:spChg chg="mod">
          <ac:chgData name="Marcus Rabe" userId="6b10fd8c-1af8-4ca2-a7e2-54dbfd77502c" providerId="ADAL" clId="{DE56D6A1-5ABA-4813-BE34-CC614342D400}" dt="2021-04-22T07:26:26.079" v="5024"/>
          <ac:spMkLst>
            <pc:docMk/>
            <pc:sldMk cId="1591749035" sldId="321"/>
            <ac:spMk id="234" creationId="{B079F090-6859-4337-B113-08125D24A905}"/>
          </ac:spMkLst>
        </pc:spChg>
        <pc:spChg chg="mod">
          <ac:chgData name="Marcus Rabe" userId="6b10fd8c-1af8-4ca2-a7e2-54dbfd77502c" providerId="ADAL" clId="{DE56D6A1-5ABA-4813-BE34-CC614342D400}" dt="2021-04-22T07:26:26.090" v="5025"/>
          <ac:spMkLst>
            <pc:docMk/>
            <pc:sldMk cId="1591749035" sldId="321"/>
            <ac:spMk id="235" creationId="{DAB15032-ADB4-42C7-93B1-2B3E348D0AE0}"/>
          </ac:spMkLst>
        </pc:spChg>
        <pc:spChg chg="mod">
          <ac:chgData name="Marcus Rabe" userId="6b10fd8c-1af8-4ca2-a7e2-54dbfd77502c" providerId="ADAL" clId="{DE56D6A1-5ABA-4813-BE34-CC614342D400}" dt="2021-04-22T07:26:26.100" v="5026"/>
          <ac:spMkLst>
            <pc:docMk/>
            <pc:sldMk cId="1591749035" sldId="321"/>
            <ac:spMk id="236" creationId="{DA02A95E-253B-404D-A079-24CCB889ED09}"/>
          </ac:spMkLst>
        </pc:spChg>
        <pc:spChg chg="mod">
          <ac:chgData name="Marcus Rabe" userId="6b10fd8c-1af8-4ca2-a7e2-54dbfd77502c" providerId="ADAL" clId="{DE56D6A1-5ABA-4813-BE34-CC614342D400}" dt="2021-04-22T07:26:26.112" v="5027"/>
          <ac:spMkLst>
            <pc:docMk/>
            <pc:sldMk cId="1591749035" sldId="321"/>
            <ac:spMk id="237" creationId="{4E0F22F1-2D7C-461B-9B93-2DA20DAD6728}"/>
          </ac:spMkLst>
        </pc:spChg>
        <pc:spChg chg="mod">
          <ac:chgData name="Marcus Rabe" userId="6b10fd8c-1af8-4ca2-a7e2-54dbfd77502c" providerId="ADAL" clId="{DE56D6A1-5ABA-4813-BE34-CC614342D400}" dt="2021-04-22T07:26:26.124" v="5028"/>
          <ac:spMkLst>
            <pc:docMk/>
            <pc:sldMk cId="1591749035" sldId="321"/>
            <ac:spMk id="238" creationId="{1B3E693A-41F2-40E1-B272-091B8032830E}"/>
          </ac:spMkLst>
        </pc:spChg>
        <pc:spChg chg="mod">
          <ac:chgData name="Marcus Rabe" userId="6b10fd8c-1af8-4ca2-a7e2-54dbfd77502c" providerId="ADAL" clId="{DE56D6A1-5ABA-4813-BE34-CC614342D400}" dt="2021-04-22T07:26:26.135" v="5029"/>
          <ac:spMkLst>
            <pc:docMk/>
            <pc:sldMk cId="1591749035" sldId="321"/>
            <ac:spMk id="239" creationId="{EA6788F9-86E0-4FB5-8955-44DF37AD784D}"/>
          </ac:spMkLst>
        </pc:spChg>
        <pc:spChg chg="mod">
          <ac:chgData name="Marcus Rabe" userId="6b10fd8c-1af8-4ca2-a7e2-54dbfd77502c" providerId="ADAL" clId="{DE56D6A1-5ABA-4813-BE34-CC614342D400}" dt="2021-04-22T07:26:26.145" v="5030"/>
          <ac:spMkLst>
            <pc:docMk/>
            <pc:sldMk cId="1591749035" sldId="321"/>
            <ac:spMk id="240" creationId="{B23C6106-ED09-4340-8424-7DF8FE8480C7}"/>
          </ac:spMkLst>
        </pc:spChg>
        <pc:spChg chg="mod">
          <ac:chgData name="Marcus Rabe" userId="6b10fd8c-1af8-4ca2-a7e2-54dbfd77502c" providerId="ADAL" clId="{DE56D6A1-5ABA-4813-BE34-CC614342D400}" dt="2021-04-22T07:26:26.155" v="5031" actId="790"/>
          <ac:spMkLst>
            <pc:docMk/>
            <pc:sldMk cId="1591749035" sldId="321"/>
            <ac:spMk id="257" creationId="{60AEDD6A-6957-428D-BB27-051E53B6DB8F}"/>
          </ac:spMkLst>
        </pc:spChg>
        <pc:spChg chg="mod">
          <ac:chgData name="Marcus Rabe" userId="6b10fd8c-1af8-4ca2-a7e2-54dbfd77502c" providerId="ADAL" clId="{DE56D6A1-5ABA-4813-BE34-CC614342D400}" dt="2021-04-22T07:26:26.172" v="5032"/>
          <ac:spMkLst>
            <pc:docMk/>
            <pc:sldMk cId="1591749035" sldId="321"/>
            <ac:spMk id="258" creationId="{A82B45BC-9CE4-4BB2-8258-38EFAD70697E}"/>
          </ac:spMkLst>
        </pc:spChg>
        <pc:spChg chg="mod">
          <ac:chgData name="Marcus Rabe" userId="6b10fd8c-1af8-4ca2-a7e2-54dbfd77502c" providerId="ADAL" clId="{DE56D6A1-5ABA-4813-BE34-CC614342D400}" dt="2021-04-22T07:26:26.180" v="5033"/>
          <ac:spMkLst>
            <pc:docMk/>
            <pc:sldMk cId="1591749035" sldId="321"/>
            <ac:spMk id="259" creationId="{A2B95803-0030-4D65-BBC6-8CE236D0B4ED}"/>
          </ac:spMkLst>
        </pc:spChg>
        <pc:spChg chg="mod">
          <ac:chgData name="Marcus Rabe" userId="6b10fd8c-1af8-4ca2-a7e2-54dbfd77502c" providerId="ADAL" clId="{DE56D6A1-5ABA-4813-BE34-CC614342D400}" dt="2021-04-22T07:26:26.189" v="5034"/>
          <ac:spMkLst>
            <pc:docMk/>
            <pc:sldMk cId="1591749035" sldId="321"/>
            <ac:spMk id="260" creationId="{C4A449C6-0041-415E-9CF4-22656A1CB3C9}"/>
          </ac:spMkLst>
        </pc:spChg>
        <pc:spChg chg="mod">
          <ac:chgData name="Marcus Rabe" userId="6b10fd8c-1af8-4ca2-a7e2-54dbfd77502c" providerId="ADAL" clId="{DE56D6A1-5ABA-4813-BE34-CC614342D400}" dt="2021-04-22T07:26:26.196" v="5035"/>
          <ac:spMkLst>
            <pc:docMk/>
            <pc:sldMk cId="1591749035" sldId="321"/>
            <ac:spMk id="261" creationId="{8CE6C546-5F74-442D-A02B-E1DC8DE4F14E}"/>
          </ac:spMkLst>
        </pc:spChg>
        <pc:spChg chg="mod">
          <ac:chgData name="Marcus Rabe" userId="6b10fd8c-1af8-4ca2-a7e2-54dbfd77502c" providerId="ADAL" clId="{DE56D6A1-5ABA-4813-BE34-CC614342D400}" dt="2021-04-22T07:26:26.205" v="5036"/>
          <ac:spMkLst>
            <pc:docMk/>
            <pc:sldMk cId="1591749035" sldId="321"/>
            <ac:spMk id="262" creationId="{ACE41970-BAB6-4BAD-B1BE-DFED2A6B1CEB}"/>
          </ac:spMkLst>
        </pc:spChg>
        <pc:spChg chg="mod">
          <ac:chgData name="Marcus Rabe" userId="6b10fd8c-1af8-4ca2-a7e2-54dbfd77502c" providerId="ADAL" clId="{DE56D6A1-5ABA-4813-BE34-CC614342D400}" dt="2021-04-22T07:26:26.213" v="5037"/>
          <ac:spMkLst>
            <pc:docMk/>
            <pc:sldMk cId="1591749035" sldId="321"/>
            <ac:spMk id="263" creationId="{C63F5095-745E-4E23-9F0C-26BF487EF4EB}"/>
          </ac:spMkLst>
        </pc:spChg>
        <pc:spChg chg="mod">
          <ac:chgData name="Marcus Rabe" userId="6b10fd8c-1af8-4ca2-a7e2-54dbfd77502c" providerId="ADAL" clId="{DE56D6A1-5ABA-4813-BE34-CC614342D400}" dt="2021-04-22T07:26:26.220" v="5038"/>
          <ac:spMkLst>
            <pc:docMk/>
            <pc:sldMk cId="1591749035" sldId="321"/>
            <ac:spMk id="264" creationId="{D6333386-6760-468E-8C3C-88936B82314F}"/>
          </ac:spMkLst>
        </pc:spChg>
        <pc:spChg chg="mod">
          <ac:chgData name="Marcus Rabe" userId="6b10fd8c-1af8-4ca2-a7e2-54dbfd77502c" providerId="ADAL" clId="{DE56D6A1-5ABA-4813-BE34-CC614342D400}" dt="2021-04-22T07:26:26.225" v="5039"/>
          <ac:spMkLst>
            <pc:docMk/>
            <pc:sldMk cId="1591749035" sldId="321"/>
            <ac:spMk id="265" creationId="{F00B32D9-5566-40EE-9E5F-5303018D6705}"/>
          </ac:spMkLst>
        </pc:spChg>
      </pc:sldChg>
      <pc:sldChg chg="addSp delSp modSp add mod">
        <pc:chgData name="Marcus Rabe" userId="6b10fd8c-1af8-4ca2-a7e2-54dbfd77502c" providerId="ADAL" clId="{DE56D6A1-5ABA-4813-BE34-CC614342D400}" dt="2021-04-22T07:26:32.906" v="6078" actId="790"/>
        <pc:sldMkLst>
          <pc:docMk/>
          <pc:sldMk cId="4279812427" sldId="322"/>
        </pc:sldMkLst>
        <pc:spChg chg="mod">
          <ac:chgData name="Marcus Rabe" userId="6b10fd8c-1af8-4ca2-a7e2-54dbfd77502c" providerId="ADAL" clId="{DE56D6A1-5ABA-4813-BE34-CC614342D400}" dt="2021-04-22T07:26:32.868" v="6071" actId="790"/>
          <ac:spMkLst>
            <pc:docMk/>
            <pc:sldMk cId="4279812427" sldId="322"/>
            <ac:spMk id="2" creationId="{C8352A18-0815-483F-B4B8-83D65A49541E}"/>
          </ac:spMkLst>
        </pc:spChg>
        <pc:spChg chg="mod">
          <ac:chgData name="Marcus Rabe" userId="6b10fd8c-1af8-4ca2-a7e2-54dbfd77502c" providerId="ADAL" clId="{DE56D6A1-5ABA-4813-BE34-CC614342D400}" dt="2021-04-22T07:26:32.873" v="6072" actId="790"/>
          <ac:spMkLst>
            <pc:docMk/>
            <pc:sldMk cId="4279812427" sldId="322"/>
            <ac:spMk id="4" creationId="{D27A6874-50B6-4B12-8801-9D0FF823EE51}"/>
          </ac:spMkLst>
        </pc:spChg>
        <pc:spChg chg="mod">
          <ac:chgData name="Marcus Rabe" userId="6b10fd8c-1af8-4ca2-a7e2-54dbfd77502c" providerId="ADAL" clId="{DE56D6A1-5ABA-4813-BE34-CC614342D400}" dt="2021-04-22T07:26:32.877" v="6073" actId="790"/>
          <ac:spMkLst>
            <pc:docMk/>
            <pc:sldMk cId="4279812427" sldId="322"/>
            <ac:spMk id="5" creationId="{2F6B3112-D75E-48B2-A9B9-DD337D7DCF25}"/>
          </ac:spMkLst>
        </pc:spChg>
        <pc:spChg chg="del">
          <ac:chgData name="Marcus Rabe" userId="6b10fd8c-1af8-4ca2-a7e2-54dbfd77502c" providerId="ADAL" clId="{DE56D6A1-5ABA-4813-BE34-CC614342D400}" dt="2021-04-20T17:05:29.226" v="1" actId="478"/>
          <ac:spMkLst>
            <pc:docMk/>
            <pc:sldMk cId="4279812427" sldId="322"/>
            <ac:spMk id="12" creationId="{10571E12-21E5-4BDF-8F3A-6931C6E1AAC8}"/>
          </ac:spMkLst>
        </pc:spChg>
        <pc:spChg chg="add mod">
          <ac:chgData name="Marcus Rabe" userId="6b10fd8c-1af8-4ca2-a7e2-54dbfd77502c" providerId="ADAL" clId="{DE56D6A1-5ABA-4813-BE34-CC614342D400}" dt="2021-04-22T07:26:32.906" v="6078" actId="790"/>
          <ac:spMkLst>
            <pc:docMk/>
            <pc:sldMk cId="4279812427" sldId="322"/>
            <ac:spMk id="15" creationId="{5002ECB2-0BFD-4A3B-9B91-4AC6DCA27D89}"/>
          </ac:spMkLst>
        </pc:spChg>
        <pc:spChg chg="del">
          <ac:chgData name="Marcus Rabe" userId="6b10fd8c-1af8-4ca2-a7e2-54dbfd77502c" providerId="ADAL" clId="{DE56D6A1-5ABA-4813-BE34-CC614342D400}" dt="2021-04-20T17:05:29.226" v="1" actId="478"/>
          <ac:spMkLst>
            <pc:docMk/>
            <pc:sldMk cId="4279812427" sldId="322"/>
            <ac:spMk id="21" creationId="{23865160-0D54-4402-9C6A-2B429BEDF6F5}"/>
          </ac:spMkLst>
        </pc:spChg>
        <pc:spChg chg="del">
          <ac:chgData name="Marcus Rabe" userId="6b10fd8c-1af8-4ca2-a7e2-54dbfd77502c" providerId="ADAL" clId="{DE56D6A1-5ABA-4813-BE34-CC614342D400}" dt="2021-04-20T17:05:29.226" v="1" actId="478"/>
          <ac:spMkLst>
            <pc:docMk/>
            <pc:sldMk cId="4279812427" sldId="322"/>
            <ac:spMk id="74" creationId="{36E39B11-9C2E-4966-8DBC-0DA04BDA86ED}"/>
          </ac:spMkLst>
        </pc:spChg>
        <pc:spChg chg="del">
          <ac:chgData name="Marcus Rabe" userId="6b10fd8c-1af8-4ca2-a7e2-54dbfd77502c" providerId="ADAL" clId="{DE56D6A1-5ABA-4813-BE34-CC614342D400}" dt="2021-04-20T17:05:29.226" v="1" actId="478"/>
          <ac:spMkLst>
            <pc:docMk/>
            <pc:sldMk cId="4279812427" sldId="322"/>
            <ac:spMk id="94" creationId="{F5B40030-AAB7-4D4D-8274-BC356468964E}"/>
          </ac:spMkLst>
        </pc:spChg>
        <pc:spChg chg="mod">
          <ac:chgData name="Marcus Rabe" userId="6b10fd8c-1af8-4ca2-a7e2-54dbfd77502c" providerId="ADAL" clId="{DE56D6A1-5ABA-4813-BE34-CC614342D400}" dt="2021-04-22T07:26:32.881" v="6074" actId="790"/>
          <ac:spMkLst>
            <pc:docMk/>
            <pc:sldMk cId="4279812427" sldId="322"/>
            <ac:spMk id="110" creationId="{96C3628F-FFDC-4745-85E2-598DFCF92AE7}"/>
          </ac:spMkLst>
        </pc:spChg>
        <pc:spChg chg="mod">
          <ac:chgData name="Marcus Rabe" userId="6b10fd8c-1af8-4ca2-a7e2-54dbfd77502c" providerId="ADAL" clId="{DE56D6A1-5ABA-4813-BE34-CC614342D400}" dt="2021-04-22T07:26:32.888" v="6075" actId="790"/>
          <ac:spMkLst>
            <pc:docMk/>
            <pc:sldMk cId="4279812427" sldId="322"/>
            <ac:spMk id="111" creationId="{3D1E8747-01A7-49A3-9E01-F3E4C1DFA5B5}"/>
          </ac:spMkLst>
        </pc:spChg>
        <pc:spChg chg="mod">
          <ac:chgData name="Marcus Rabe" userId="6b10fd8c-1af8-4ca2-a7e2-54dbfd77502c" providerId="ADAL" clId="{DE56D6A1-5ABA-4813-BE34-CC614342D400}" dt="2021-04-22T07:26:32.893" v="6076" actId="790"/>
          <ac:spMkLst>
            <pc:docMk/>
            <pc:sldMk cId="4279812427" sldId="322"/>
            <ac:spMk id="112" creationId="{F7F390B2-7864-42A2-A83A-F33DA8820523}"/>
          </ac:spMkLst>
        </pc:spChg>
        <pc:spChg chg="mod">
          <ac:chgData name="Marcus Rabe" userId="6b10fd8c-1af8-4ca2-a7e2-54dbfd77502c" providerId="ADAL" clId="{DE56D6A1-5ABA-4813-BE34-CC614342D400}" dt="2021-04-22T07:26:32.899" v="6077" actId="790"/>
          <ac:spMkLst>
            <pc:docMk/>
            <pc:sldMk cId="4279812427" sldId="322"/>
            <ac:spMk id="116" creationId="{A3EAD55F-38EE-4D63-B476-E756A3F4C73D}"/>
          </ac:spMkLst>
        </pc:spChg>
        <pc:spChg chg="del">
          <ac:chgData name="Marcus Rabe" userId="6b10fd8c-1af8-4ca2-a7e2-54dbfd77502c" providerId="ADAL" clId="{DE56D6A1-5ABA-4813-BE34-CC614342D400}" dt="2021-04-20T17:05:29.226" v="1" actId="478"/>
          <ac:spMkLst>
            <pc:docMk/>
            <pc:sldMk cId="4279812427" sldId="322"/>
            <ac:spMk id="124" creationId="{681EF93F-D99E-4E30-8311-188E61056340}"/>
          </ac:spMkLst>
        </pc:spChg>
        <pc:spChg chg="del">
          <ac:chgData name="Marcus Rabe" userId="6b10fd8c-1af8-4ca2-a7e2-54dbfd77502c" providerId="ADAL" clId="{DE56D6A1-5ABA-4813-BE34-CC614342D400}" dt="2021-04-20T17:05:29.226" v="1" actId="478"/>
          <ac:spMkLst>
            <pc:docMk/>
            <pc:sldMk cId="4279812427" sldId="322"/>
            <ac:spMk id="162" creationId="{B70735E7-637F-4934-B9E8-80D288B796F8}"/>
          </ac:spMkLst>
        </pc:spChg>
        <pc:spChg chg="del">
          <ac:chgData name="Marcus Rabe" userId="6b10fd8c-1af8-4ca2-a7e2-54dbfd77502c" providerId="ADAL" clId="{DE56D6A1-5ABA-4813-BE34-CC614342D400}" dt="2021-04-20T17:05:29.226" v="1" actId="478"/>
          <ac:spMkLst>
            <pc:docMk/>
            <pc:sldMk cId="4279812427" sldId="322"/>
            <ac:spMk id="166" creationId="{5F8EFF95-DE28-4A7F-97EB-2827E17B186A}"/>
          </ac:spMkLst>
        </pc:spChg>
        <pc:spChg chg="del">
          <ac:chgData name="Marcus Rabe" userId="6b10fd8c-1af8-4ca2-a7e2-54dbfd77502c" providerId="ADAL" clId="{DE56D6A1-5ABA-4813-BE34-CC614342D400}" dt="2021-04-20T17:05:29.226" v="1" actId="478"/>
          <ac:spMkLst>
            <pc:docMk/>
            <pc:sldMk cId="4279812427" sldId="322"/>
            <ac:spMk id="173" creationId="{F5AFF59C-F6B2-438A-8E0B-E652792973D0}"/>
          </ac:spMkLst>
        </pc:spChg>
        <pc:spChg chg="del">
          <ac:chgData name="Marcus Rabe" userId="6b10fd8c-1af8-4ca2-a7e2-54dbfd77502c" providerId="ADAL" clId="{DE56D6A1-5ABA-4813-BE34-CC614342D400}" dt="2021-04-20T17:05:29.226" v="1" actId="478"/>
          <ac:spMkLst>
            <pc:docMk/>
            <pc:sldMk cId="4279812427" sldId="322"/>
            <ac:spMk id="184" creationId="{97E4C659-54C8-4228-B705-76A8EDB74C0E}"/>
          </ac:spMkLst>
        </pc:spChg>
        <pc:spChg chg="del">
          <ac:chgData name="Marcus Rabe" userId="6b10fd8c-1af8-4ca2-a7e2-54dbfd77502c" providerId="ADAL" clId="{DE56D6A1-5ABA-4813-BE34-CC614342D400}" dt="2021-04-20T17:05:29.226" v="1" actId="478"/>
          <ac:spMkLst>
            <pc:docMk/>
            <pc:sldMk cId="4279812427" sldId="322"/>
            <ac:spMk id="185" creationId="{51F22F7C-30B9-4447-8074-46171D9D7407}"/>
          </ac:spMkLst>
        </pc:spChg>
        <pc:spChg chg="del">
          <ac:chgData name="Marcus Rabe" userId="6b10fd8c-1af8-4ca2-a7e2-54dbfd77502c" providerId="ADAL" clId="{DE56D6A1-5ABA-4813-BE34-CC614342D400}" dt="2021-04-20T17:05:29.226" v="1" actId="478"/>
          <ac:spMkLst>
            <pc:docMk/>
            <pc:sldMk cId="4279812427" sldId="322"/>
            <ac:spMk id="186" creationId="{8C1898D9-4418-48D5-B253-F001B55FCC2B}"/>
          </ac:spMkLst>
        </pc:spChg>
        <pc:spChg chg="del">
          <ac:chgData name="Marcus Rabe" userId="6b10fd8c-1af8-4ca2-a7e2-54dbfd77502c" providerId="ADAL" clId="{DE56D6A1-5ABA-4813-BE34-CC614342D400}" dt="2021-04-20T17:05:29.226" v="1" actId="478"/>
          <ac:spMkLst>
            <pc:docMk/>
            <pc:sldMk cId="4279812427" sldId="322"/>
            <ac:spMk id="187" creationId="{F4A9E888-232B-41ED-9F51-1EF7440F0F9B}"/>
          </ac:spMkLst>
        </pc:spChg>
        <pc:spChg chg="del">
          <ac:chgData name="Marcus Rabe" userId="6b10fd8c-1af8-4ca2-a7e2-54dbfd77502c" providerId="ADAL" clId="{DE56D6A1-5ABA-4813-BE34-CC614342D400}" dt="2021-04-20T17:05:29.226" v="1" actId="478"/>
          <ac:spMkLst>
            <pc:docMk/>
            <pc:sldMk cId="4279812427" sldId="322"/>
            <ac:spMk id="188" creationId="{37BE6DE8-B99D-444E-829B-4CDEEAECE343}"/>
          </ac:spMkLst>
        </pc:spChg>
        <pc:spChg chg="del">
          <ac:chgData name="Marcus Rabe" userId="6b10fd8c-1af8-4ca2-a7e2-54dbfd77502c" providerId="ADAL" clId="{DE56D6A1-5ABA-4813-BE34-CC614342D400}" dt="2021-04-20T17:05:29.226" v="1" actId="478"/>
          <ac:spMkLst>
            <pc:docMk/>
            <pc:sldMk cId="4279812427" sldId="322"/>
            <ac:spMk id="189" creationId="{B3A32B36-E872-43D4-B85D-CB05987F21A7}"/>
          </ac:spMkLst>
        </pc:spChg>
        <pc:spChg chg="del">
          <ac:chgData name="Marcus Rabe" userId="6b10fd8c-1af8-4ca2-a7e2-54dbfd77502c" providerId="ADAL" clId="{DE56D6A1-5ABA-4813-BE34-CC614342D400}" dt="2021-04-20T17:05:29.226" v="1" actId="478"/>
          <ac:spMkLst>
            <pc:docMk/>
            <pc:sldMk cId="4279812427" sldId="322"/>
            <ac:spMk id="190" creationId="{92A61130-E971-4873-9FA5-B7C1127087AF}"/>
          </ac:spMkLst>
        </pc:spChg>
        <pc:spChg chg="del">
          <ac:chgData name="Marcus Rabe" userId="6b10fd8c-1af8-4ca2-a7e2-54dbfd77502c" providerId="ADAL" clId="{DE56D6A1-5ABA-4813-BE34-CC614342D400}" dt="2021-04-20T17:05:29.226" v="1" actId="478"/>
          <ac:spMkLst>
            <pc:docMk/>
            <pc:sldMk cId="4279812427" sldId="322"/>
            <ac:spMk id="191" creationId="{419E10EF-4EA3-4FA1-B4A5-71778D341E9A}"/>
          </ac:spMkLst>
        </pc:spChg>
        <pc:spChg chg="del">
          <ac:chgData name="Marcus Rabe" userId="6b10fd8c-1af8-4ca2-a7e2-54dbfd77502c" providerId="ADAL" clId="{DE56D6A1-5ABA-4813-BE34-CC614342D400}" dt="2021-04-20T17:05:29.226" v="1" actId="478"/>
          <ac:spMkLst>
            <pc:docMk/>
            <pc:sldMk cId="4279812427" sldId="322"/>
            <ac:spMk id="192" creationId="{EF1E10A0-46DA-4999-BDB2-9C778D74F86B}"/>
          </ac:spMkLst>
        </pc:spChg>
        <pc:spChg chg="del">
          <ac:chgData name="Marcus Rabe" userId="6b10fd8c-1af8-4ca2-a7e2-54dbfd77502c" providerId="ADAL" clId="{DE56D6A1-5ABA-4813-BE34-CC614342D400}" dt="2021-04-20T17:05:29.226" v="1" actId="478"/>
          <ac:spMkLst>
            <pc:docMk/>
            <pc:sldMk cId="4279812427" sldId="322"/>
            <ac:spMk id="194" creationId="{D3772E3F-3C50-46B2-8254-E60A2BD133BD}"/>
          </ac:spMkLst>
        </pc:spChg>
        <pc:spChg chg="del">
          <ac:chgData name="Marcus Rabe" userId="6b10fd8c-1af8-4ca2-a7e2-54dbfd77502c" providerId="ADAL" clId="{DE56D6A1-5ABA-4813-BE34-CC614342D400}" dt="2021-04-20T17:05:29.226" v="1" actId="478"/>
          <ac:spMkLst>
            <pc:docMk/>
            <pc:sldMk cId="4279812427" sldId="322"/>
            <ac:spMk id="195" creationId="{054B33E5-43C0-4345-AEFC-F8F21B1B7FCD}"/>
          </ac:spMkLst>
        </pc:spChg>
        <pc:spChg chg="del">
          <ac:chgData name="Marcus Rabe" userId="6b10fd8c-1af8-4ca2-a7e2-54dbfd77502c" providerId="ADAL" clId="{DE56D6A1-5ABA-4813-BE34-CC614342D400}" dt="2021-04-20T17:05:29.226" v="1" actId="478"/>
          <ac:spMkLst>
            <pc:docMk/>
            <pc:sldMk cId="4279812427" sldId="322"/>
            <ac:spMk id="196" creationId="{9EBE5E9B-34B7-42D8-9856-5A48A99291EB}"/>
          </ac:spMkLst>
        </pc:spChg>
        <pc:spChg chg="del">
          <ac:chgData name="Marcus Rabe" userId="6b10fd8c-1af8-4ca2-a7e2-54dbfd77502c" providerId="ADAL" clId="{DE56D6A1-5ABA-4813-BE34-CC614342D400}" dt="2021-04-20T17:05:29.226" v="1" actId="478"/>
          <ac:spMkLst>
            <pc:docMk/>
            <pc:sldMk cId="4279812427" sldId="322"/>
            <ac:spMk id="197" creationId="{3EB47EE5-7ADA-4EEF-B5C8-ED622E545DC4}"/>
          </ac:spMkLst>
        </pc:spChg>
        <pc:spChg chg="del">
          <ac:chgData name="Marcus Rabe" userId="6b10fd8c-1af8-4ca2-a7e2-54dbfd77502c" providerId="ADAL" clId="{DE56D6A1-5ABA-4813-BE34-CC614342D400}" dt="2021-04-20T17:05:29.226" v="1" actId="478"/>
          <ac:spMkLst>
            <pc:docMk/>
            <pc:sldMk cId="4279812427" sldId="322"/>
            <ac:spMk id="198" creationId="{76049233-482C-474A-B967-1C5F11712520}"/>
          </ac:spMkLst>
        </pc:spChg>
        <pc:spChg chg="del">
          <ac:chgData name="Marcus Rabe" userId="6b10fd8c-1af8-4ca2-a7e2-54dbfd77502c" providerId="ADAL" clId="{DE56D6A1-5ABA-4813-BE34-CC614342D400}" dt="2021-04-20T17:05:29.226" v="1" actId="478"/>
          <ac:spMkLst>
            <pc:docMk/>
            <pc:sldMk cId="4279812427" sldId="322"/>
            <ac:spMk id="199" creationId="{A58785A6-60BF-4502-8A54-935940EDA5A0}"/>
          </ac:spMkLst>
        </pc:spChg>
        <pc:spChg chg="del">
          <ac:chgData name="Marcus Rabe" userId="6b10fd8c-1af8-4ca2-a7e2-54dbfd77502c" providerId="ADAL" clId="{DE56D6A1-5ABA-4813-BE34-CC614342D400}" dt="2021-04-20T17:05:29.226" v="1" actId="478"/>
          <ac:spMkLst>
            <pc:docMk/>
            <pc:sldMk cId="4279812427" sldId="322"/>
            <ac:spMk id="225" creationId="{CF6032AE-31EA-4445-9F2B-6AB2BCC86692}"/>
          </ac:spMkLst>
        </pc:spChg>
        <pc:spChg chg="del">
          <ac:chgData name="Marcus Rabe" userId="6b10fd8c-1af8-4ca2-a7e2-54dbfd77502c" providerId="ADAL" clId="{DE56D6A1-5ABA-4813-BE34-CC614342D400}" dt="2021-04-20T17:05:29.226" v="1" actId="478"/>
          <ac:spMkLst>
            <pc:docMk/>
            <pc:sldMk cId="4279812427" sldId="322"/>
            <ac:spMk id="226" creationId="{CB629E80-7D67-42AD-8028-92D3119358D2}"/>
          </ac:spMkLst>
        </pc:spChg>
        <pc:spChg chg="del">
          <ac:chgData name="Marcus Rabe" userId="6b10fd8c-1af8-4ca2-a7e2-54dbfd77502c" providerId="ADAL" clId="{DE56D6A1-5ABA-4813-BE34-CC614342D400}" dt="2021-04-20T17:05:29.226" v="1" actId="478"/>
          <ac:spMkLst>
            <pc:docMk/>
            <pc:sldMk cId="4279812427" sldId="322"/>
            <ac:spMk id="227" creationId="{E8A7E261-447E-4D80-9D3B-4F74FF3392D4}"/>
          </ac:spMkLst>
        </pc:spChg>
        <pc:spChg chg="del">
          <ac:chgData name="Marcus Rabe" userId="6b10fd8c-1af8-4ca2-a7e2-54dbfd77502c" providerId="ADAL" clId="{DE56D6A1-5ABA-4813-BE34-CC614342D400}" dt="2021-04-20T17:05:29.226" v="1" actId="478"/>
          <ac:spMkLst>
            <pc:docMk/>
            <pc:sldMk cId="4279812427" sldId="322"/>
            <ac:spMk id="228" creationId="{EA82A625-291E-4B25-A640-8480EE309238}"/>
          </ac:spMkLst>
        </pc:spChg>
        <pc:spChg chg="del">
          <ac:chgData name="Marcus Rabe" userId="6b10fd8c-1af8-4ca2-a7e2-54dbfd77502c" providerId="ADAL" clId="{DE56D6A1-5ABA-4813-BE34-CC614342D400}" dt="2021-04-20T17:05:29.226" v="1" actId="478"/>
          <ac:spMkLst>
            <pc:docMk/>
            <pc:sldMk cId="4279812427" sldId="322"/>
            <ac:spMk id="229" creationId="{A7FBAA56-8B58-4F72-AD66-C0C7664A06EA}"/>
          </ac:spMkLst>
        </pc:spChg>
        <pc:spChg chg="del">
          <ac:chgData name="Marcus Rabe" userId="6b10fd8c-1af8-4ca2-a7e2-54dbfd77502c" providerId="ADAL" clId="{DE56D6A1-5ABA-4813-BE34-CC614342D400}" dt="2021-04-20T17:05:29.226" v="1" actId="478"/>
          <ac:spMkLst>
            <pc:docMk/>
            <pc:sldMk cId="4279812427" sldId="322"/>
            <ac:spMk id="230" creationId="{27E6E025-B3C1-49DC-A039-28193FA497F3}"/>
          </ac:spMkLst>
        </pc:spChg>
        <pc:spChg chg="del">
          <ac:chgData name="Marcus Rabe" userId="6b10fd8c-1af8-4ca2-a7e2-54dbfd77502c" providerId="ADAL" clId="{DE56D6A1-5ABA-4813-BE34-CC614342D400}" dt="2021-04-20T17:05:29.226" v="1" actId="478"/>
          <ac:spMkLst>
            <pc:docMk/>
            <pc:sldMk cId="4279812427" sldId="322"/>
            <ac:spMk id="231" creationId="{767B2D99-37A8-45A7-A2B5-4DAADFEC0289}"/>
          </ac:spMkLst>
        </pc:spChg>
        <pc:spChg chg="del">
          <ac:chgData name="Marcus Rabe" userId="6b10fd8c-1af8-4ca2-a7e2-54dbfd77502c" providerId="ADAL" clId="{DE56D6A1-5ABA-4813-BE34-CC614342D400}" dt="2021-04-20T17:05:29.226" v="1" actId="478"/>
          <ac:spMkLst>
            <pc:docMk/>
            <pc:sldMk cId="4279812427" sldId="322"/>
            <ac:spMk id="232" creationId="{0D4D074F-5708-472C-9AD7-A0088A2B3091}"/>
          </ac:spMkLst>
        </pc:spChg>
        <pc:spChg chg="del">
          <ac:chgData name="Marcus Rabe" userId="6b10fd8c-1af8-4ca2-a7e2-54dbfd77502c" providerId="ADAL" clId="{DE56D6A1-5ABA-4813-BE34-CC614342D400}" dt="2021-04-20T17:05:29.226" v="1" actId="478"/>
          <ac:spMkLst>
            <pc:docMk/>
            <pc:sldMk cId="4279812427" sldId="322"/>
            <ac:spMk id="233" creationId="{9B2B19A2-D2BC-4F3A-ADCB-881EB92E4B55}"/>
          </ac:spMkLst>
        </pc:spChg>
        <pc:spChg chg="del">
          <ac:chgData name="Marcus Rabe" userId="6b10fd8c-1af8-4ca2-a7e2-54dbfd77502c" providerId="ADAL" clId="{DE56D6A1-5ABA-4813-BE34-CC614342D400}" dt="2021-04-20T17:05:29.226" v="1" actId="478"/>
          <ac:spMkLst>
            <pc:docMk/>
            <pc:sldMk cId="4279812427" sldId="322"/>
            <ac:spMk id="234" creationId="{B079F090-6859-4337-B113-08125D24A905}"/>
          </ac:spMkLst>
        </pc:spChg>
        <pc:spChg chg="del">
          <ac:chgData name="Marcus Rabe" userId="6b10fd8c-1af8-4ca2-a7e2-54dbfd77502c" providerId="ADAL" clId="{DE56D6A1-5ABA-4813-BE34-CC614342D400}" dt="2021-04-20T17:05:29.226" v="1" actId="478"/>
          <ac:spMkLst>
            <pc:docMk/>
            <pc:sldMk cId="4279812427" sldId="322"/>
            <ac:spMk id="235" creationId="{DAB15032-ADB4-42C7-93B1-2B3E348D0AE0}"/>
          </ac:spMkLst>
        </pc:spChg>
        <pc:spChg chg="del">
          <ac:chgData name="Marcus Rabe" userId="6b10fd8c-1af8-4ca2-a7e2-54dbfd77502c" providerId="ADAL" clId="{DE56D6A1-5ABA-4813-BE34-CC614342D400}" dt="2021-04-20T17:05:29.226" v="1" actId="478"/>
          <ac:spMkLst>
            <pc:docMk/>
            <pc:sldMk cId="4279812427" sldId="322"/>
            <ac:spMk id="236" creationId="{DA02A95E-253B-404D-A079-24CCB889ED09}"/>
          </ac:spMkLst>
        </pc:spChg>
        <pc:spChg chg="del">
          <ac:chgData name="Marcus Rabe" userId="6b10fd8c-1af8-4ca2-a7e2-54dbfd77502c" providerId="ADAL" clId="{DE56D6A1-5ABA-4813-BE34-CC614342D400}" dt="2021-04-20T17:05:29.226" v="1" actId="478"/>
          <ac:spMkLst>
            <pc:docMk/>
            <pc:sldMk cId="4279812427" sldId="322"/>
            <ac:spMk id="237" creationId="{4E0F22F1-2D7C-461B-9B93-2DA20DAD6728}"/>
          </ac:spMkLst>
        </pc:spChg>
        <pc:spChg chg="del">
          <ac:chgData name="Marcus Rabe" userId="6b10fd8c-1af8-4ca2-a7e2-54dbfd77502c" providerId="ADAL" clId="{DE56D6A1-5ABA-4813-BE34-CC614342D400}" dt="2021-04-20T17:05:29.226" v="1" actId="478"/>
          <ac:spMkLst>
            <pc:docMk/>
            <pc:sldMk cId="4279812427" sldId="322"/>
            <ac:spMk id="238" creationId="{1B3E693A-41F2-40E1-B272-091B8032830E}"/>
          </ac:spMkLst>
        </pc:spChg>
        <pc:spChg chg="del">
          <ac:chgData name="Marcus Rabe" userId="6b10fd8c-1af8-4ca2-a7e2-54dbfd77502c" providerId="ADAL" clId="{DE56D6A1-5ABA-4813-BE34-CC614342D400}" dt="2021-04-20T17:05:29.226" v="1" actId="478"/>
          <ac:spMkLst>
            <pc:docMk/>
            <pc:sldMk cId="4279812427" sldId="322"/>
            <ac:spMk id="239" creationId="{EA6788F9-86E0-4FB5-8955-44DF37AD784D}"/>
          </ac:spMkLst>
        </pc:spChg>
        <pc:spChg chg="del">
          <ac:chgData name="Marcus Rabe" userId="6b10fd8c-1af8-4ca2-a7e2-54dbfd77502c" providerId="ADAL" clId="{DE56D6A1-5ABA-4813-BE34-CC614342D400}" dt="2021-04-20T17:05:29.226" v="1" actId="478"/>
          <ac:spMkLst>
            <pc:docMk/>
            <pc:sldMk cId="4279812427" sldId="322"/>
            <ac:spMk id="240" creationId="{B23C6106-ED09-4340-8424-7DF8FE8480C7}"/>
          </ac:spMkLst>
        </pc:spChg>
        <pc:spChg chg="del">
          <ac:chgData name="Marcus Rabe" userId="6b10fd8c-1af8-4ca2-a7e2-54dbfd77502c" providerId="ADAL" clId="{DE56D6A1-5ABA-4813-BE34-CC614342D400}" dt="2021-04-20T17:05:29.226" v="1" actId="478"/>
          <ac:spMkLst>
            <pc:docMk/>
            <pc:sldMk cId="4279812427" sldId="322"/>
            <ac:spMk id="257" creationId="{60AEDD6A-6957-428D-BB27-051E53B6DB8F}"/>
          </ac:spMkLst>
        </pc:spChg>
        <pc:spChg chg="del">
          <ac:chgData name="Marcus Rabe" userId="6b10fd8c-1af8-4ca2-a7e2-54dbfd77502c" providerId="ADAL" clId="{DE56D6A1-5ABA-4813-BE34-CC614342D400}" dt="2021-04-20T17:05:29.226" v="1" actId="478"/>
          <ac:spMkLst>
            <pc:docMk/>
            <pc:sldMk cId="4279812427" sldId="322"/>
            <ac:spMk id="258" creationId="{A82B45BC-9CE4-4BB2-8258-38EFAD70697E}"/>
          </ac:spMkLst>
        </pc:spChg>
        <pc:spChg chg="del">
          <ac:chgData name="Marcus Rabe" userId="6b10fd8c-1af8-4ca2-a7e2-54dbfd77502c" providerId="ADAL" clId="{DE56D6A1-5ABA-4813-BE34-CC614342D400}" dt="2021-04-20T17:05:29.226" v="1" actId="478"/>
          <ac:spMkLst>
            <pc:docMk/>
            <pc:sldMk cId="4279812427" sldId="322"/>
            <ac:spMk id="259" creationId="{A2B95803-0030-4D65-BBC6-8CE236D0B4ED}"/>
          </ac:spMkLst>
        </pc:spChg>
        <pc:spChg chg="del">
          <ac:chgData name="Marcus Rabe" userId="6b10fd8c-1af8-4ca2-a7e2-54dbfd77502c" providerId="ADAL" clId="{DE56D6A1-5ABA-4813-BE34-CC614342D400}" dt="2021-04-20T17:05:29.226" v="1" actId="478"/>
          <ac:spMkLst>
            <pc:docMk/>
            <pc:sldMk cId="4279812427" sldId="322"/>
            <ac:spMk id="260" creationId="{C4A449C6-0041-415E-9CF4-22656A1CB3C9}"/>
          </ac:spMkLst>
        </pc:spChg>
        <pc:spChg chg="del">
          <ac:chgData name="Marcus Rabe" userId="6b10fd8c-1af8-4ca2-a7e2-54dbfd77502c" providerId="ADAL" clId="{DE56D6A1-5ABA-4813-BE34-CC614342D400}" dt="2021-04-20T17:05:29.226" v="1" actId="478"/>
          <ac:spMkLst>
            <pc:docMk/>
            <pc:sldMk cId="4279812427" sldId="322"/>
            <ac:spMk id="261" creationId="{8CE6C546-5F74-442D-A02B-E1DC8DE4F14E}"/>
          </ac:spMkLst>
        </pc:spChg>
        <pc:spChg chg="del">
          <ac:chgData name="Marcus Rabe" userId="6b10fd8c-1af8-4ca2-a7e2-54dbfd77502c" providerId="ADAL" clId="{DE56D6A1-5ABA-4813-BE34-CC614342D400}" dt="2021-04-20T17:05:29.226" v="1" actId="478"/>
          <ac:spMkLst>
            <pc:docMk/>
            <pc:sldMk cId="4279812427" sldId="322"/>
            <ac:spMk id="262" creationId="{ACE41970-BAB6-4BAD-B1BE-DFED2A6B1CEB}"/>
          </ac:spMkLst>
        </pc:spChg>
        <pc:spChg chg="del">
          <ac:chgData name="Marcus Rabe" userId="6b10fd8c-1af8-4ca2-a7e2-54dbfd77502c" providerId="ADAL" clId="{DE56D6A1-5ABA-4813-BE34-CC614342D400}" dt="2021-04-20T17:05:29.226" v="1" actId="478"/>
          <ac:spMkLst>
            <pc:docMk/>
            <pc:sldMk cId="4279812427" sldId="322"/>
            <ac:spMk id="263" creationId="{C63F5095-745E-4E23-9F0C-26BF487EF4EB}"/>
          </ac:spMkLst>
        </pc:spChg>
        <pc:spChg chg="del">
          <ac:chgData name="Marcus Rabe" userId="6b10fd8c-1af8-4ca2-a7e2-54dbfd77502c" providerId="ADAL" clId="{DE56D6A1-5ABA-4813-BE34-CC614342D400}" dt="2021-04-20T17:05:29.226" v="1" actId="478"/>
          <ac:spMkLst>
            <pc:docMk/>
            <pc:sldMk cId="4279812427" sldId="322"/>
            <ac:spMk id="264" creationId="{D6333386-6760-468E-8C3C-88936B82314F}"/>
          </ac:spMkLst>
        </pc:spChg>
        <pc:spChg chg="del">
          <ac:chgData name="Marcus Rabe" userId="6b10fd8c-1af8-4ca2-a7e2-54dbfd77502c" providerId="ADAL" clId="{DE56D6A1-5ABA-4813-BE34-CC614342D400}" dt="2021-04-20T17:05:29.226" v="1" actId="478"/>
          <ac:spMkLst>
            <pc:docMk/>
            <pc:sldMk cId="4279812427" sldId="322"/>
            <ac:spMk id="265" creationId="{F00B32D9-5566-40EE-9E5F-5303018D6705}"/>
          </ac:spMkLst>
        </pc:spChg>
        <pc:grpChg chg="del">
          <ac:chgData name="Marcus Rabe" userId="6b10fd8c-1af8-4ca2-a7e2-54dbfd77502c" providerId="ADAL" clId="{DE56D6A1-5ABA-4813-BE34-CC614342D400}" dt="2021-04-20T17:05:29.226" v="1" actId="478"/>
          <ac:grpSpMkLst>
            <pc:docMk/>
            <pc:sldMk cId="4279812427" sldId="322"/>
            <ac:grpSpMk id="40" creationId="{A1029762-EC9E-48FB-8B37-79EB7FA81615}"/>
          </ac:grpSpMkLst>
        </pc:grpChg>
        <pc:grpChg chg="del">
          <ac:chgData name="Marcus Rabe" userId="6b10fd8c-1af8-4ca2-a7e2-54dbfd77502c" providerId="ADAL" clId="{DE56D6A1-5ABA-4813-BE34-CC614342D400}" dt="2021-04-20T17:05:29.226" v="1" actId="478"/>
          <ac:grpSpMkLst>
            <pc:docMk/>
            <pc:sldMk cId="4279812427" sldId="322"/>
            <ac:grpSpMk id="83" creationId="{C8676402-AF5B-48AF-8559-E6E5D9B934CC}"/>
          </ac:grpSpMkLst>
        </pc:grpChg>
        <pc:grpChg chg="del">
          <ac:chgData name="Marcus Rabe" userId="6b10fd8c-1af8-4ca2-a7e2-54dbfd77502c" providerId="ADAL" clId="{DE56D6A1-5ABA-4813-BE34-CC614342D400}" dt="2021-04-20T17:05:29.226" v="1" actId="478"/>
          <ac:grpSpMkLst>
            <pc:docMk/>
            <pc:sldMk cId="4279812427" sldId="322"/>
            <ac:grpSpMk id="103" creationId="{9651F99D-2B1E-4A60-984F-3E6D15656478}"/>
          </ac:grpSpMkLst>
        </pc:grpChg>
        <pc:grpChg chg="del">
          <ac:chgData name="Marcus Rabe" userId="6b10fd8c-1af8-4ca2-a7e2-54dbfd77502c" providerId="ADAL" clId="{DE56D6A1-5ABA-4813-BE34-CC614342D400}" dt="2021-04-20T17:05:29.226" v="1" actId="478"/>
          <ac:grpSpMkLst>
            <pc:docMk/>
            <pc:sldMk cId="4279812427" sldId="322"/>
            <ac:grpSpMk id="113" creationId="{5652B199-F6BC-4872-9349-6DDC79436D56}"/>
          </ac:grpSpMkLst>
        </pc:grpChg>
        <pc:grpChg chg="del">
          <ac:chgData name="Marcus Rabe" userId="6b10fd8c-1af8-4ca2-a7e2-54dbfd77502c" providerId="ADAL" clId="{DE56D6A1-5ABA-4813-BE34-CC614342D400}" dt="2021-04-20T17:05:29.226" v="1" actId="478"/>
          <ac:grpSpMkLst>
            <pc:docMk/>
            <pc:sldMk cId="4279812427" sldId="322"/>
            <ac:grpSpMk id="156" creationId="{C223A4FE-AC83-4921-8646-5AA85EEFCE09}"/>
          </ac:grpSpMkLst>
        </pc:grpChg>
        <pc:grpChg chg="del">
          <ac:chgData name="Marcus Rabe" userId="6b10fd8c-1af8-4ca2-a7e2-54dbfd77502c" providerId="ADAL" clId="{DE56D6A1-5ABA-4813-BE34-CC614342D400}" dt="2021-04-20T17:05:29.226" v="1" actId="478"/>
          <ac:grpSpMkLst>
            <pc:docMk/>
            <pc:sldMk cId="4279812427" sldId="322"/>
            <ac:grpSpMk id="159" creationId="{3812E43B-B39E-4B5C-943B-9D5B65931634}"/>
          </ac:grpSpMkLst>
        </pc:grpChg>
        <pc:grpChg chg="del">
          <ac:chgData name="Marcus Rabe" userId="6b10fd8c-1af8-4ca2-a7e2-54dbfd77502c" providerId="ADAL" clId="{DE56D6A1-5ABA-4813-BE34-CC614342D400}" dt="2021-04-20T17:05:29.226" v="1" actId="478"/>
          <ac:grpSpMkLst>
            <pc:docMk/>
            <pc:sldMk cId="4279812427" sldId="322"/>
            <ac:grpSpMk id="163" creationId="{FB5F238C-FE15-401F-A1F9-B1FD881A5CAE}"/>
          </ac:grpSpMkLst>
        </pc:grpChg>
        <pc:grpChg chg="del">
          <ac:chgData name="Marcus Rabe" userId="6b10fd8c-1af8-4ca2-a7e2-54dbfd77502c" providerId="ADAL" clId="{DE56D6A1-5ABA-4813-BE34-CC614342D400}" dt="2021-04-20T17:05:29.226" v="1" actId="478"/>
          <ac:grpSpMkLst>
            <pc:docMk/>
            <pc:sldMk cId="4279812427" sldId="322"/>
            <ac:grpSpMk id="167" creationId="{907F7F60-3D2C-4494-B051-D01F453EA486}"/>
          </ac:grpSpMkLst>
        </pc:grpChg>
        <pc:grpChg chg="del">
          <ac:chgData name="Marcus Rabe" userId="6b10fd8c-1af8-4ca2-a7e2-54dbfd77502c" providerId="ADAL" clId="{DE56D6A1-5ABA-4813-BE34-CC614342D400}" dt="2021-04-20T17:05:29.226" v="1" actId="478"/>
          <ac:grpSpMkLst>
            <pc:docMk/>
            <pc:sldMk cId="4279812427" sldId="322"/>
            <ac:grpSpMk id="170" creationId="{9621CCEB-6A04-42AF-B6D0-1990E6CC067E}"/>
          </ac:grpSpMkLst>
        </pc:grpChg>
        <pc:grpChg chg="del">
          <ac:chgData name="Marcus Rabe" userId="6b10fd8c-1af8-4ca2-a7e2-54dbfd77502c" providerId="ADAL" clId="{DE56D6A1-5ABA-4813-BE34-CC614342D400}" dt="2021-04-20T17:05:29.226" v="1" actId="478"/>
          <ac:grpSpMkLst>
            <pc:docMk/>
            <pc:sldMk cId="4279812427" sldId="322"/>
            <ac:grpSpMk id="174" creationId="{A666DE92-5913-4EF7-BA72-B548EC946A69}"/>
          </ac:grpSpMkLst>
        </pc:grpChg>
        <pc:picChg chg="add del mod">
          <ac:chgData name="Marcus Rabe" userId="6b10fd8c-1af8-4ca2-a7e2-54dbfd77502c" providerId="ADAL" clId="{DE56D6A1-5ABA-4813-BE34-CC614342D400}" dt="2021-04-20T17:17:21.186" v="16" actId="21"/>
          <ac:picMkLst>
            <pc:docMk/>
            <pc:sldMk cId="4279812427" sldId="322"/>
            <ac:picMk id="6" creationId="{874D6733-BC23-468F-A77B-48E967A4D6D3}"/>
          </ac:picMkLst>
        </pc:picChg>
        <pc:picChg chg="del">
          <ac:chgData name="Marcus Rabe" userId="6b10fd8c-1af8-4ca2-a7e2-54dbfd77502c" providerId="ADAL" clId="{DE56D6A1-5ABA-4813-BE34-CC614342D400}" dt="2021-04-20T17:05:29.226" v="1" actId="478"/>
          <ac:picMkLst>
            <pc:docMk/>
            <pc:sldMk cId="4279812427" sldId="322"/>
            <ac:picMk id="7" creationId="{3031FBD7-C500-4A15-8B63-387CAA7C2688}"/>
          </ac:picMkLst>
        </pc:picChg>
        <pc:picChg chg="add del mod">
          <ac:chgData name="Marcus Rabe" userId="6b10fd8c-1af8-4ca2-a7e2-54dbfd77502c" providerId="ADAL" clId="{DE56D6A1-5ABA-4813-BE34-CC614342D400}" dt="2021-04-20T17:17:21.186" v="16" actId="21"/>
          <ac:picMkLst>
            <pc:docMk/>
            <pc:sldMk cId="4279812427" sldId="322"/>
            <ac:picMk id="9" creationId="{7F26D49F-1414-4196-8FBA-0FEC7127A74E}"/>
          </ac:picMkLst>
        </pc:picChg>
        <pc:picChg chg="add del mod">
          <ac:chgData name="Marcus Rabe" userId="6b10fd8c-1af8-4ca2-a7e2-54dbfd77502c" providerId="ADAL" clId="{DE56D6A1-5ABA-4813-BE34-CC614342D400}" dt="2021-04-20T17:17:21.186" v="16" actId="21"/>
          <ac:picMkLst>
            <pc:docMk/>
            <pc:sldMk cId="4279812427" sldId="322"/>
            <ac:picMk id="14" creationId="{CB297CBB-B0DD-48B5-9B85-726E650595E3}"/>
          </ac:picMkLst>
        </pc:picChg>
        <pc:picChg chg="add mod">
          <ac:chgData name="Marcus Rabe" userId="6b10fd8c-1af8-4ca2-a7e2-54dbfd77502c" providerId="ADAL" clId="{DE56D6A1-5ABA-4813-BE34-CC614342D400}" dt="2021-04-20T17:19:49.592" v="85" actId="1076"/>
          <ac:picMkLst>
            <pc:docMk/>
            <pc:sldMk cId="4279812427" sldId="322"/>
            <ac:picMk id="120" creationId="{D49EF9CD-76CE-464C-BC6B-8AD1CAAF84E7}"/>
          </ac:picMkLst>
        </pc:picChg>
        <pc:picChg chg="add del mod">
          <ac:chgData name="Marcus Rabe" userId="6b10fd8c-1af8-4ca2-a7e2-54dbfd77502c" providerId="ADAL" clId="{DE56D6A1-5ABA-4813-BE34-CC614342D400}" dt="2021-04-20T17:18:05.229" v="23" actId="478"/>
          <ac:picMkLst>
            <pc:docMk/>
            <pc:sldMk cId="4279812427" sldId="322"/>
            <ac:picMk id="121" creationId="{6894895A-8D30-416F-8E8D-C10F9AFCC791}"/>
          </ac:picMkLst>
        </pc:picChg>
        <pc:picChg chg="add del mod">
          <ac:chgData name="Marcus Rabe" userId="6b10fd8c-1af8-4ca2-a7e2-54dbfd77502c" providerId="ADAL" clId="{DE56D6A1-5ABA-4813-BE34-CC614342D400}" dt="2021-04-20T17:18:04.498" v="22" actId="478"/>
          <ac:picMkLst>
            <pc:docMk/>
            <pc:sldMk cId="4279812427" sldId="322"/>
            <ac:picMk id="122" creationId="{9E82856E-DE20-4C0A-A6A5-A80472BA44E1}"/>
          </ac:picMkLst>
        </pc:picChg>
        <pc:cxnChg chg="del mod">
          <ac:chgData name="Marcus Rabe" userId="6b10fd8c-1af8-4ca2-a7e2-54dbfd77502c" providerId="ADAL" clId="{DE56D6A1-5ABA-4813-BE34-CC614342D400}" dt="2021-04-20T17:05:29.226" v="1" actId="478"/>
          <ac:cxnSpMkLst>
            <pc:docMk/>
            <pc:sldMk cId="4279812427" sldId="322"/>
            <ac:cxnSpMk id="11" creationId="{1AC04535-9810-4B13-A3A9-E063F6F1EEC1}"/>
          </ac:cxnSpMkLst>
        </pc:cxnChg>
        <pc:cxnChg chg="del mod">
          <ac:chgData name="Marcus Rabe" userId="6b10fd8c-1af8-4ca2-a7e2-54dbfd77502c" providerId="ADAL" clId="{DE56D6A1-5ABA-4813-BE34-CC614342D400}" dt="2021-04-20T17:05:29.226" v="1" actId="478"/>
          <ac:cxnSpMkLst>
            <pc:docMk/>
            <pc:sldMk cId="4279812427" sldId="322"/>
            <ac:cxnSpMk id="132" creationId="{29D0FBD8-6B09-40EC-9D56-76C226E32672}"/>
          </ac:cxnSpMkLst>
        </pc:cxnChg>
        <pc:cxnChg chg="del mod">
          <ac:chgData name="Marcus Rabe" userId="6b10fd8c-1af8-4ca2-a7e2-54dbfd77502c" providerId="ADAL" clId="{DE56D6A1-5ABA-4813-BE34-CC614342D400}" dt="2021-04-20T17:05:29.226" v="1" actId="478"/>
          <ac:cxnSpMkLst>
            <pc:docMk/>
            <pc:sldMk cId="4279812427" sldId="322"/>
            <ac:cxnSpMk id="135" creationId="{7B1C809C-0B55-431E-B112-5109BFCF2D8A}"/>
          </ac:cxnSpMkLst>
        </pc:cxnChg>
        <pc:cxnChg chg="del mod">
          <ac:chgData name="Marcus Rabe" userId="6b10fd8c-1af8-4ca2-a7e2-54dbfd77502c" providerId="ADAL" clId="{DE56D6A1-5ABA-4813-BE34-CC614342D400}" dt="2021-04-20T17:05:29.226" v="1" actId="478"/>
          <ac:cxnSpMkLst>
            <pc:docMk/>
            <pc:sldMk cId="4279812427" sldId="322"/>
            <ac:cxnSpMk id="139" creationId="{0CF47C7A-EA8B-447B-A78D-4C3D68BE50A3}"/>
          </ac:cxnSpMkLst>
        </pc:cxnChg>
        <pc:cxnChg chg="del mod">
          <ac:chgData name="Marcus Rabe" userId="6b10fd8c-1af8-4ca2-a7e2-54dbfd77502c" providerId="ADAL" clId="{DE56D6A1-5ABA-4813-BE34-CC614342D400}" dt="2021-04-20T17:05:29.226" v="1" actId="478"/>
          <ac:cxnSpMkLst>
            <pc:docMk/>
            <pc:sldMk cId="4279812427" sldId="322"/>
            <ac:cxnSpMk id="142" creationId="{16D6B31D-4ECE-4EB1-AF8F-E52832CA8A3E}"/>
          </ac:cxnSpMkLst>
        </pc:cxnChg>
        <pc:cxnChg chg="del mod">
          <ac:chgData name="Marcus Rabe" userId="6b10fd8c-1af8-4ca2-a7e2-54dbfd77502c" providerId="ADAL" clId="{DE56D6A1-5ABA-4813-BE34-CC614342D400}" dt="2021-04-20T17:05:29.226" v="1" actId="478"/>
          <ac:cxnSpMkLst>
            <pc:docMk/>
            <pc:sldMk cId="4279812427" sldId="322"/>
            <ac:cxnSpMk id="145" creationId="{7F41109F-828A-4D1C-8C26-16022A2774DB}"/>
          </ac:cxnSpMkLst>
        </pc:cxnChg>
        <pc:cxnChg chg="del mod">
          <ac:chgData name="Marcus Rabe" userId="6b10fd8c-1af8-4ca2-a7e2-54dbfd77502c" providerId="ADAL" clId="{DE56D6A1-5ABA-4813-BE34-CC614342D400}" dt="2021-04-20T17:05:29.226" v="1" actId="478"/>
          <ac:cxnSpMkLst>
            <pc:docMk/>
            <pc:sldMk cId="4279812427" sldId="322"/>
            <ac:cxnSpMk id="148" creationId="{845D082C-C7D3-44BD-8338-5A9CC55E7154}"/>
          </ac:cxnSpMkLst>
        </pc:cxnChg>
        <pc:cxnChg chg="del mod">
          <ac:chgData name="Marcus Rabe" userId="6b10fd8c-1af8-4ca2-a7e2-54dbfd77502c" providerId="ADAL" clId="{DE56D6A1-5ABA-4813-BE34-CC614342D400}" dt="2021-04-20T17:05:29.226" v="1" actId="478"/>
          <ac:cxnSpMkLst>
            <pc:docMk/>
            <pc:sldMk cId="4279812427" sldId="322"/>
            <ac:cxnSpMk id="151" creationId="{AB6A27BD-8A03-4796-90D4-5A2FCDD4ED50}"/>
          </ac:cxnSpMkLst>
        </pc:cxnChg>
        <pc:cxnChg chg="del mod">
          <ac:chgData name="Marcus Rabe" userId="6b10fd8c-1af8-4ca2-a7e2-54dbfd77502c" providerId="ADAL" clId="{DE56D6A1-5ABA-4813-BE34-CC614342D400}" dt="2021-04-20T17:05:29.226" v="1" actId="478"/>
          <ac:cxnSpMkLst>
            <pc:docMk/>
            <pc:sldMk cId="4279812427" sldId="322"/>
            <ac:cxnSpMk id="200" creationId="{7C31FDE4-DCFB-4476-B35C-CE9E7197E67F}"/>
          </ac:cxnSpMkLst>
        </pc:cxnChg>
        <pc:cxnChg chg="del mod">
          <ac:chgData name="Marcus Rabe" userId="6b10fd8c-1af8-4ca2-a7e2-54dbfd77502c" providerId="ADAL" clId="{DE56D6A1-5ABA-4813-BE34-CC614342D400}" dt="2021-04-20T17:05:29.226" v="1" actId="478"/>
          <ac:cxnSpMkLst>
            <pc:docMk/>
            <pc:sldMk cId="4279812427" sldId="322"/>
            <ac:cxnSpMk id="203" creationId="{95F3B60F-BE07-400A-8316-170DFE3FB5C0}"/>
          </ac:cxnSpMkLst>
        </pc:cxnChg>
        <pc:cxnChg chg="del mod">
          <ac:chgData name="Marcus Rabe" userId="6b10fd8c-1af8-4ca2-a7e2-54dbfd77502c" providerId="ADAL" clId="{DE56D6A1-5ABA-4813-BE34-CC614342D400}" dt="2021-04-20T17:05:29.226" v="1" actId="478"/>
          <ac:cxnSpMkLst>
            <pc:docMk/>
            <pc:sldMk cId="4279812427" sldId="322"/>
            <ac:cxnSpMk id="206" creationId="{D1ED2DA8-FD7C-4B3C-9EA9-25DF6C7DF5D1}"/>
          </ac:cxnSpMkLst>
        </pc:cxnChg>
        <pc:cxnChg chg="del mod">
          <ac:chgData name="Marcus Rabe" userId="6b10fd8c-1af8-4ca2-a7e2-54dbfd77502c" providerId="ADAL" clId="{DE56D6A1-5ABA-4813-BE34-CC614342D400}" dt="2021-04-20T17:05:29.226" v="1" actId="478"/>
          <ac:cxnSpMkLst>
            <pc:docMk/>
            <pc:sldMk cId="4279812427" sldId="322"/>
            <ac:cxnSpMk id="209" creationId="{C2C9895F-F7BB-4BDC-9496-A7811CC0FEC7}"/>
          </ac:cxnSpMkLst>
        </pc:cxnChg>
        <pc:cxnChg chg="del mod">
          <ac:chgData name="Marcus Rabe" userId="6b10fd8c-1af8-4ca2-a7e2-54dbfd77502c" providerId="ADAL" clId="{DE56D6A1-5ABA-4813-BE34-CC614342D400}" dt="2021-04-20T17:05:29.226" v="1" actId="478"/>
          <ac:cxnSpMkLst>
            <pc:docMk/>
            <pc:sldMk cId="4279812427" sldId="322"/>
            <ac:cxnSpMk id="212" creationId="{BE50053F-38BC-45E9-AF71-2B8387B5E199}"/>
          </ac:cxnSpMkLst>
        </pc:cxnChg>
        <pc:cxnChg chg="del mod">
          <ac:chgData name="Marcus Rabe" userId="6b10fd8c-1af8-4ca2-a7e2-54dbfd77502c" providerId="ADAL" clId="{DE56D6A1-5ABA-4813-BE34-CC614342D400}" dt="2021-04-20T17:05:29.226" v="1" actId="478"/>
          <ac:cxnSpMkLst>
            <pc:docMk/>
            <pc:sldMk cId="4279812427" sldId="322"/>
            <ac:cxnSpMk id="215" creationId="{E2F5D76F-2ADA-4746-9CBD-4E917A9064B4}"/>
          </ac:cxnSpMkLst>
        </pc:cxnChg>
        <pc:cxnChg chg="del mod">
          <ac:chgData name="Marcus Rabe" userId="6b10fd8c-1af8-4ca2-a7e2-54dbfd77502c" providerId="ADAL" clId="{DE56D6A1-5ABA-4813-BE34-CC614342D400}" dt="2021-04-20T17:05:29.226" v="1" actId="478"/>
          <ac:cxnSpMkLst>
            <pc:docMk/>
            <pc:sldMk cId="4279812427" sldId="322"/>
            <ac:cxnSpMk id="218" creationId="{5F9CBE7D-FDE5-48E2-B665-2026655A9A91}"/>
          </ac:cxnSpMkLst>
        </pc:cxnChg>
        <pc:cxnChg chg="del mod">
          <ac:chgData name="Marcus Rabe" userId="6b10fd8c-1af8-4ca2-a7e2-54dbfd77502c" providerId="ADAL" clId="{DE56D6A1-5ABA-4813-BE34-CC614342D400}" dt="2021-04-20T17:05:29.226" v="1" actId="478"/>
          <ac:cxnSpMkLst>
            <pc:docMk/>
            <pc:sldMk cId="4279812427" sldId="322"/>
            <ac:cxnSpMk id="222" creationId="{97B754D2-F4A0-4E70-8E59-0F0EED4C6A09}"/>
          </ac:cxnSpMkLst>
        </pc:cxnChg>
        <pc:cxnChg chg="del mod">
          <ac:chgData name="Marcus Rabe" userId="6b10fd8c-1af8-4ca2-a7e2-54dbfd77502c" providerId="ADAL" clId="{DE56D6A1-5ABA-4813-BE34-CC614342D400}" dt="2021-04-20T17:05:29.226" v="1" actId="478"/>
          <ac:cxnSpMkLst>
            <pc:docMk/>
            <pc:sldMk cId="4279812427" sldId="322"/>
            <ac:cxnSpMk id="241" creationId="{00EF06C8-FA0C-4EB8-838B-DBB169F44350}"/>
          </ac:cxnSpMkLst>
        </pc:cxnChg>
        <pc:cxnChg chg="del mod">
          <ac:chgData name="Marcus Rabe" userId="6b10fd8c-1af8-4ca2-a7e2-54dbfd77502c" providerId="ADAL" clId="{DE56D6A1-5ABA-4813-BE34-CC614342D400}" dt="2021-04-20T17:05:29.226" v="1" actId="478"/>
          <ac:cxnSpMkLst>
            <pc:docMk/>
            <pc:sldMk cId="4279812427" sldId="322"/>
            <ac:cxnSpMk id="242" creationId="{759EA8E3-782A-4DE5-B816-B903F9B9183F}"/>
          </ac:cxnSpMkLst>
        </pc:cxnChg>
        <pc:cxnChg chg="del mod">
          <ac:chgData name="Marcus Rabe" userId="6b10fd8c-1af8-4ca2-a7e2-54dbfd77502c" providerId="ADAL" clId="{DE56D6A1-5ABA-4813-BE34-CC614342D400}" dt="2021-04-20T17:05:29.226" v="1" actId="478"/>
          <ac:cxnSpMkLst>
            <pc:docMk/>
            <pc:sldMk cId="4279812427" sldId="322"/>
            <ac:cxnSpMk id="243" creationId="{C5A8D7EA-D34D-4D6C-8332-3FB50E65511A}"/>
          </ac:cxnSpMkLst>
        </pc:cxnChg>
        <pc:cxnChg chg="del mod">
          <ac:chgData name="Marcus Rabe" userId="6b10fd8c-1af8-4ca2-a7e2-54dbfd77502c" providerId="ADAL" clId="{DE56D6A1-5ABA-4813-BE34-CC614342D400}" dt="2021-04-20T17:05:29.226" v="1" actId="478"/>
          <ac:cxnSpMkLst>
            <pc:docMk/>
            <pc:sldMk cId="4279812427" sldId="322"/>
            <ac:cxnSpMk id="244" creationId="{E7008A6D-D7B7-4509-BE1B-B897D1E85668}"/>
          </ac:cxnSpMkLst>
        </pc:cxnChg>
        <pc:cxnChg chg="del mod">
          <ac:chgData name="Marcus Rabe" userId="6b10fd8c-1af8-4ca2-a7e2-54dbfd77502c" providerId="ADAL" clId="{DE56D6A1-5ABA-4813-BE34-CC614342D400}" dt="2021-04-20T17:05:29.226" v="1" actId="478"/>
          <ac:cxnSpMkLst>
            <pc:docMk/>
            <pc:sldMk cId="4279812427" sldId="322"/>
            <ac:cxnSpMk id="245" creationId="{5D72A052-73FF-4F7A-B935-B92D07803FB1}"/>
          </ac:cxnSpMkLst>
        </pc:cxnChg>
        <pc:cxnChg chg="del mod">
          <ac:chgData name="Marcus Rabe" userId="6b10fd8c-1af8-4ca2-a7e2-54dbfd77502c" providerId="ADAL" clId="{DE56D6A1-5ABA-4813-BE34-CC614342D400}" dt="2021-04-20T17:05:29.226" v="1" actId="478"/>
          <ac:cxnSpMkLst>
            <pc:docMk/>
            <pc:sldMk cId="4279812427" sldId="322"/>
            <ac:cxnSpMk id="246" creationId="{72FEC082-AD54-4765-A54F-8F01917C24DC}"/>
          </ac:cxnSpMkLst>
        </pc:cxnChg>
        <pc:cxnChg chg="del mod">
          <ac:chgData name="Marcus Rabe" userId="6b10fd8c-1af8-4ca2-a7e2-54dbfd77502c" providerId="ADAL" clId="{DE56D6A1-5ABA-4813-BE34-CC614342D400}" dt="2021-04-20T17:05:29.226" v="1" actId="478"/>
          <ac:cxnSpMkLst>
            <pc:docMk/>
            <pc:sldMk cId="4279812427" sldId="322"/>
            <ac:cxnSpMk id="247" creationId="{382480E7-8FF6-41C5-A325-B430A8F9EEAD}"/>
          </ac:cxnSpMkLst>
        </pc:cxnChg>
        <pc:cxnChg chg="del mod">
          <ac:chgData name="Marcus Rabe" userId="6b10fd8c-1af8-4ca2-a7e2-54dbfd77502c" providerId="ADAL" clId="{DE56D6A1-5ABA-4813-BE34-CC614342D400}" dt="2021-04-20T17:05:29.226" v="1" actId="478"/>
          <ac:cxnSpMkLst>
            <pc:docMk/>
            <pc:sldMk cId="4279812427" sldId="322"/>
            <ac:cxnSpMk id="248" creationId="{D9356DC9-261A-47F8-A861-C7F3B3490CDE}"/>
          </ac:cxnSpMkLst>
        </pc:cxnChg>
      </pc:sldChg>
      <pc:sldChg chg="addSp delSp modSp add mod ord">
        <pc:chgData name="Marcus Rabe" userId="6b10fd8c-1af8-4ca2-a7e2-54dbfd77502c" providerId="ADAL" clId="{DE56D6A1-5ABA-4813-BE34-CC614342D400}" dt="2021-04-24T18:24:17.297" v="9563" actId="14100"/>
        <pc:sldMkLst>
          <pc:docMk/>
          <pc:sldMk cId="918982104" sldId="323"/>
        </pc:sldMkLst>
        <pc:spChg chg="mod">
          <ac:chgData name="Marcus Rabe" userId="6b10fd8c-1af8-4ca2-a7e2-54dbfd77502c" providerId="ADAL" clId="{DE56D6A1-5ABA-4813-BE34-CC614342D400}" dt="2021-04-22T07:26:33.175" v="6121" actId="790"/>
          <ac:spMkLst>
            <pc:docMk/>
            <pc:sldMk cId="918982104" sldId="323"/>
            <ac:spMk id="2" creationId="{C8352A18-0815-483F-B4B8-83D65A49541E}"/>
          </ac:spMkLst>
        </pc:spChg>
        <pc:spChg chg="mod">
          <ac:chgData name="Marcus Rabe" userId="6b10fd8c-1af8-4ca2-a7e2-54dbfd77502c" providerId="ADAL" clId="{DE56D6A1-5ABA-4813-BE34-CC614342D400}" dt="2021-04-22T07:26:33.180" v="6122" actId="790"/>
          <ac:spMkLst>
            <pc:docMk/>
            <pc:sldMk cId="918982104" sldId="323"/>
            <ac:spMk id="4" creationId="{D27A6874-50B6-4B12-8801-9D0FF823EE51}"/>
          </ac:spMkLst>
        </pc:spChg>
        <pc:spChg chg="mod">
          <ac:chgData name="Marcus Rabe" userId="6b10fd8c-1af8-4ca2-a7e2-54dbfd77502c" providerId="ADAL" clId="{DE56D6A1-5ABA-4813-BE34-CC614342D400}" dt="2021-04-22T07:26:33.191" v="6123" actId="790"/>
          <ac:spMkLst>
            <pc:docMk/>
            <pc:sldMk cId="918982104" sldId="323"/>
            <ac:spMk id="5" creationId="{2F6B3112-D75E-48B2-A9B9-DD337D7DCF25}"/>
          </ac:spMkLst>
        </pc:spChg>
        <pc:spChg chg="add mod">
          <ac:chgData name="Marcus Rabe" userId="6b10fd8c-1af8-4ca2-a7e2-54dbfd77502c" providerId="ADAL" clId="{DE56D6A1-5ABA-4813-BE34-CC614342D400}" dt="2021-04-24T18:24:17.297" v="9563" actId="14100"/>
          <ac:spMkLst>
            <pc:docMk/>
            <pc:sldMk cId="918982104" sldId="323"/>
            <ac:spMk id="12" creationId="{66B121F5-A504-44CC-B619-AA764F4032BA}"/>
          </ac:spMkLst>
        </pc:spChg>
        <pc:spChg chg="mod">
          <ac:chgData name="Marcus Rabe" userId="6b10fd8c-1af8-4ca2-a7e2-54dbfd77502c" providerId="ADAL" clId="{DE56D6A1-5ABA-4813-BE34-CC614342D400}" dt="2021-04-22T07:26:33.195" v="6124" actId="790"/>
          <ac:spMkLst>
            <pc:docMk/>
            <pc:sldMk cId="918982104" sldId="323"/>
            <ac:spMk id="110" creationId="{96C3628F-FFDC-4745-85E2-598DFCF92AE7}"/>
          </ac:spMkLst>
        </pc:spChg>
        <pc:spChg chg="mod">
          <ac:chgData name="Marcus Rabe" userId="6b10fd8c-1af8-4ca2-a7e2-54dbfd77502c" providerId="ADAL" clId="{DE56D6A1-5ABA-4813-BE34-CC614342D400}" dt="2021-04-22T07:26:33.200" v="6125" actId="790"/>
          <ac:spMkLst>
            <pc:docMk/>
            <pc:sldMk cId="918982104" sldId="323"/>
            <ac:spMk id="111" creationId="{3D1E8747-01A7-49A3-9E01-F3E4C1DFA5B5}"/>
          </ac:spMkLst>
        </pc:spChg>
        <pc:spChg chg="mod">
          <ac:chgData name="Marcus Rabe" userId="6b10fd8c-1af8-4ca2-a7e2-54dbfd77502c" providerId="ADAL" clId="{DE56D6A1-5ABA-4813-BE34-CC614342D400}" dt="2021-04-22T07:26:33.209" v="6126" actId="790"/>
          <ac:spMkLst>
            <pc:docMk/>
            <pc:sldMk cId="918982104" sldId="323"/>
            <ac:spMk id="112" creationId="{F7F390B2-7864-42A2-A83A-F33DA8820523}"/>
          </ac:spMkLst>
        </pc:spChg>
        <pc:spChg chg="mod">
          <ac:chgData name="Marcus Rabe" userId="6b10fd8c-1af8-4ca2-a7e2-54dbfd77502c" providerId="ADAL" clId="{DE56D6A1-5ABA-4813-BE34-CC614342D400}" dt="2021-04-22T07:26:33.214" v="6127" actId="790"/>
          <ac:spMkLst>
            <pc:docMk/>
            <pc:sldMk cId="918982104" sldId="323"/>
            <ac:spMk id="116" creationId="{A3EAD55F-38EE-4D63-B476-E756A3F4C73D}"/>
          </ac:spMkLst>
        </pc:spChg>
        <pc:picChg chg="del">
          <ac:chgData name="Marcus Rabe" userId="6b10fd8c-1af8-4ca2-a7e2-54dbfd77502c" providerId="ADAL" clId="{DE56D6A1-5ABA-4813-BE34-CC614342D400}" dt="2021-04-20T17:18:08.879" v="25" actId="478"/>
          <ac:picMkLst>
            <pc:docMk/>
            <pc:sldMk cId="918982104" sldId="323"/>
            <ac:picMk id="120" creationId="{D49EF9CD-76CE-464C-BC6B-8AD1CAAF84E7}"/>
          </ac:picMkLst>
        </pc:picChg>
        <pc:picChg chg="mod">
          <ac:chgData name="Marcus Rabe" userId="6b10fd8c-1af8-4ca2-a7e2-54dbfd77502c" providerId="ADAL" clId="{DE56D6A1-5ABA-4813-BE34-CC614342D400}" dt="2021-04-20T17:18:32.562" v="32" actId="14100"/>
          <ac:picMkLst>
            <pc:docMk/>
            <pc:sldMk cId="918982104" sldId="323"/>
            <ac:picMk id="121" creationId="{6894895A-8D30-416F-8E8D-C10F9AFCC791}"/>
          </ac:picMkLst>
        </pc:picChg>
        <pc:picChg chg="del">
          <ac:chgData name="Marcus Rabe" userId="6b10fd8c-1af8-4ca2-a7e2-54dbfd77502c" providerId="ADAL" clId="{DE56D6A1-5ABA-4813-BE34-CC614342D400}" dt="2021-04-20T17:18:07.880" v="24" actId="478"/>
          <ac:picMkLst>
            <pc:docMk/>
            <pc:sldMk cId="918982104" sldId="323"/>
            <ac:picMk id="122" creationId="{9E82856E-DE20-4C0A-A6A5-A80472BA44E1}"/>
          </ac:picMkLst>
        </pc:picChg>
      </pc:sldChg>
      <pc:sldChg chg="addSp delSp modSp add mod">
        <pc:chgData name="Marcus Rabe" userId="6b10fd8c-1af8-4ca2-a7e2-54dbfd77502c" providerId="ADAL" clId="{DE56D6A1-5ABA-4813-BE34-CC614342D400}" dt="2021-04-25T09:16:37.758" v="11412"/>
        <pc:sldMkLst>
          <pc:docMk/>
          <pc:sldMk cId="1782071396" sldId="324"/>
        </pc:sldMkLst>
        <pc:spChg chg="mod">
          <ac:chgData name="Marcus Rabe" userId="6b10fd8c-1af8-4ca2-a7e2-54dbfd77502c" providerId="ADAL" clId="{DE56D6A1-5ABA-4813-BE34-CC614342D400}" dt="2021-04-22T07:26:33.220" v="6128" actId="790"/>
          <ac:spMkLst>
            <pc:docMk/>
            <pc:sldMk cId="1782071396" sldId="324"/>
            <ac:spMk id="2" creationId="{C8352A18-0815-483F-B4B8-83D65A49541E}"/>
          </ac:spMkLst>
        </pc:spChg>
        <pc:spChg chg="mod">
          <ac:chgData name="Marcus Rabe" userId="6b10fd8c-1af8-4ca2-a7e2-54dbfd77502c" providerId="ADAL" clId="{DE56D6A1-5ABA-4813-BE34-CC614342D400}" dt="2021-04-22T07:26:33.229" v="6129" actId="790"/>
          <ac:spMkLst>
            <pc:docMk/>
            <pc:sldMk cId="1782071396" sldId="324"/>
            <ac:spMk id="4" creationId="{D27A6874-50B6-4B12-8801-9D0FF823EE51}"/>
          </ac:spMkLst>
        </pc:spChg>
        <pc:spChg chg="mod">
          <ac:chgData name="Marcus Rabe" userId="6b10fd8c-1af8-4ca2-a7e2-54dbfd77502c" providerId="ADAL" clId="{DE56D6A1-5ABA-4813-BE34-CC614342D400}" dt="2021-04-22T07:26:33.234" v="6130" actId="790"/>
          <ac:spMkLst>
            <pc:docMk/>
            <pc:sldMk cId="1782071396" sldId="324"/>
            <ac:spMk id="5" creationId="{2F6B3112-D75E-48B2-A9B9-DD337D7DCF25}"/>
          </ac:spMkLst>
        </pc:spChg>
        <pc:spChg chg="add mod">
          <ac:chgData name="Marcus Rabe" userId="6b10fd8c-1af8-4ca2-a7e2-54dbfd77502c" providerId="ADAL" clId="{DE56D6A1-5ABA-4813-BE34-CC614342D400}" dt="2021-04-25T09:16:37.758" v="11412"/>
          <ac:spMkLst>
            <pc:docMk/>
            <pc:sldMk cId="1782071396" sldId="324"/>
            <ac:spMk id="12" creationId="{ECB393FB-4AF1-419D-8FEE-9B68071EE07F}"/>
          </ac:spMkLst>
        </pc:spChg>
        <pc:spChg chg="mod">
          <ac:chgData name="Marcus Rabe" userId="6b10fd8c-1af8-4ca2-a7e2-54dbfd77502c" providerId="ADAL" clId="{DE56D6A1-5ABA-4813-BE34-CC614342D400}" dt="2021-04-22T07:26:33.240" v="6131" actId="790"/>
          <ac:spMkLst>
            <pc:docMk/>
            <pc:sldMk cId="1782071396" sldId="324"/>
            <ac:spMk id="110" creationId="{96C3628F-FFDC-4745-85E2-598DFCF92AE7}"/>
          </ac:spMkLst>
        </pc:spChg>
        <pc:spChg chg="mod">
          <ac:chgData name="Marcus Rabe" userId="6b10fd8c-1af8-4ca2-a7e2-54dbfd77502c" providerId="ADAL" clId="{DE56D6A1-5ABA-4813-BE34-CC614342D400}" dt="2021-04-22T07:26:33.247" v="6132" actId="790"/>
          <ac:spMkLst>
            <pc:docMk/>
            <pc:sldMk cId="1782071396" sldId="324"/>
            <ac:spMk id="111" creationId="{3D1E8747-01A7-49A3-9E01-F3E4C1DFA5B5}"/>
          </ac:spMkLst>
        </pc:spChg>
        <pc:spChg chg="mod">
          <ac:chgData name="Marcus Rabe" userId="6b10fd8c-1af8-4ca2-a7e2-54dbfd77502c" providerId="ADAL" clId="{DE56D6A1-5ABA-4813-BE34-CC614342D400}" dt="2021-04-22T07:26:33.258" v="6133" actId="790"/>
          <ac:spMkLst>
            <pc:docMk/>
            <pc:sldMk cId="1782071396" sldId="324"/>
            <ac:spMk id="112" creationId="{F7F390B2-7864-42A2-A83A-F33DA8820523}"/>
          </ac:spMkLst>
        </pc:spChg>
        <pc:spChg chg="mod">
          <ac:chgData name="Marcus Rabe" userId="6b10fd8c-1af8-4ca2-a7e2-54dbfd77502c" providerId="ADAL" clId="{DE56D6A1-5ABA-4813-BE34-CC614342D400}" dt="2021-04-22T07:26:33.265" v="6134" actId="790"/>
          <ac:spMkLst>
            <pc:docMk/>
            <pc:sldMk cId="1782071396" sldId="324"/>
            <ac:spMk id="116" creationId="{A3EAD55F-38EE-4D63-B476-E756A3F4C73D}"/>
          </ac:spMkLst>
        </pc:spChg>
        <pc:picChg chg="del">
          <ac:chgData name="Marcus Rabe" userId="6b10fd8c-1af8-4ca2-a7e2-54dbfd77502c" providerId="ADAL" clId="{DE56D6A1-5ABA-4813-BE34-CC614342D400}" dt="2021-04-20T17:18:11.062" v="27" actId="478"/>
          <ac:picMkLst>
            <pc:docMk/>
            <pc:sldMk cId="1782071396" sldId="324"/>
            <ac:picMk id="120" creationId="{D49EF9CD-76CE-464C-BC6B-8AD1CAAF84E7}"/>
          </ac:picMkLst>
        </pc:picChg>
        <pc:picChg chg="del">
          <ac:chgData name="Marcus Rabe" userId="6b10fd8c-1af8-4ca2-a7e2-54dbfd77502c" providerId="ADAL" clId="{DE56D6A1-5ABA-4813-BE34-CC614342D400}" dt="2021-04-20T17:18:10.441" v="26" actId="478"/>
          <ac:picMkLst>
            <pc:docMk/>
            <pc:sldMk cId="1782071396" sldId="324"/>
            <ac:picMk id="121" creationId="{6894895A-8D30-416F-8E8D-C10F9AFCC791}"/>
          </ac:picMkLst>
        </pc:picChg>
        <pc:picChg chg="mod">
          <ac:chgData name="Marcus Rabe" userId="6b10fd8c-1af8-4ca2-a7e2-54dbfd77502c" providerId="ADAL" clId="{DE56D6A1-5ABA-4813-BE34-CC614342D400}" dt="2021-04-20T17:18:22.447" v="30" actId="14100"/>
          <ac:picMkLst>
            <pc:docMk/>
            <pc:sldMk cId="1782071396" sldId="324"/>
            <ac:picMk id="122" creationId="{9E82856E-DE20-4C0A-A6A5-A80472BA44E1}"/>
          </ac:picMkLst>
        </pc:picChg>
      </pc:sldChg>
      <pc:sldChg chg="addSp delSp modSp new mod">
        <pc:chgData name="Marcus Rabe" userId="6b10fd8c-1af8-4ca2-a7e2-54dbfd77502c" providerId="ADAL" clId="{DE56D6A1-5ABA-4813-BE34-CC614342D400}" dt="2021-04-22T07:26:32.983" v="6092" actId="790"/>
        <pc:sldMkLst>
          <pc:docMk/>
          <pc:sldMk cId="3805117089" sldId="325"/>
        </pc:sldMkLst>
        <pc:spChg chg="mod">
          <ac:chgData name="Marcus Rabe" userId="6b10fd8c-1af8-4ca2-a7e2-54dbfd77502c" providerId="ADAL" clId="{DE56D6A1-5ABA-4813-BE34-CC614342D400}" dt="2021-04-22T07:26:32.910" v="6079" actId="790"/>
          <ac:spMkLst>
            <pc:docMk/>
            <pc:sldMk cId="3805117089" sldId="325"/>
            <ac:spMk id="2" creationId="{82EF70BD-D636-48D1-BDA5-F6E1336F7615}"/>
          </ac:spMkLst>
        </pc:spChg>
        <pc:spChg chg="del">
          <ac:chgData name="Marcus Rabe" userId="6b10fd8c-1af8-4ca2-a7e2-54dbfd77502c" providerId="ADAL" clId="{DE56D6A1-5ABA-4813-BE34-CC614342D400}" dt="2021-04-20T18:16:05.181" v="97" actId="478"/>
          <ac:spMkLst>
            <pc:docMk/>
            <pc:sldMk cId="3805117089" sldId="325"/>
            <ac:spMk id="3" creationId="{AE4FB6B3-8119-43D8-8B90-94E6E39D256E}"/>
          </ac:spMkLst>
        </pc:spChg>
        <pc:spChg chg="mod">
          <ac:chgData name="Marcus Rabe" userId="6b10fd8c-1af8-4ca2-a7e2-54dbfd77502c" providerId="ADAL" clId="{DE56D6A1-5ABA-4813-BE34-CC614342D400}" dt="2021-04-22T07:26:32.917" v="6080" actId="790"/>
          <ac:spMkLst>
            <pc:docMk/>
            <pc:sldMk cId="3805117089" sldId="325"/>
            <ac:spMk id="4" creationId="{02A9E5D8-38FA-4065-80C0-2977799581C0}"/>
          </ac:spMkLst>
        </pc:spChg>
        <pc:spChg chg="mod">
          <ac:chgData name="Marcus Rabe" userId="6b10fd8c-1af8-4ca2-a7e2-54dbfd77502c" providerId="ADAL" clId="{DE56D6A1-5ABA-4813-BE34-CC614342D400}" dt="2021-04-22T07:26:32.932" v="6081" actId="790"/>
          <ac:spMkLst>
            <pc:docMk/>
            <pc:sldMk cId="3805117089" sldId="325"/>
            <ac:spMk id="5" creationId="{08CE4868-2BE8-4C67-BD43-6E46E1862CD8}"/>
          </ac:spMkLst>
        </pc:spChg>
        <pc:spChg chg="add mod">
          <ac:chgData name="Marcus Rabe" userId="6b10fd8c-1af8-4ca2-a7e2-54dbfd77502c" providerId="ADAL" clId="{DE56D6A1-5ABA-4813-BE34-CC614342D400}" dt="2021-04-22T07:26:32.936" v="6082"/>
          <ac:spMkLst>
            <pc:docMk/>
            <pc:sldMk cId="3805117089" sldId="325"/>
            <ac:spMk id="6" creationId="{C294A78E-830C-48B2-84D7-D1FF8CF407C9}"/>
          </ac:spMkLst>
        </pc:spChg>
        <pc:spChg chg="add mod">
          <ac:chgData name="Marcus Rabe" userId="6b10fd8c-1af8-4ca2-a7e2-54dbfd77502c" providerId="ADAL" clId="{DE56D6A1-5ABA-4813-BE34-CC614342D400}" dt="2021-04-22T07:26:32.940" v="6083"/>
          <ac:spMkLst>
            <pc:docMk/>
            <pc:sldMk cId="3805117089" sldId="325"/>
            <ac:spMk id="7" creationId="{1448A684-2F26-44A7-9801-944477F120B7}"/>
          </ac:spMkLst>
        </pc:spChg>
        <pc:spChg chg="add mod">
          <ac:chgData name="Marcus Rabe" userId="6b10fd8c-1af8-4ca2-a7e2-54dbfd77502c" providerId="ADAL" clId="{DE56D6A1-5ABA-4813-BE34-CC614342D400}" dt="2021-04-22T07:26:32.944" v="6084"/>
          <ac:spMkLst>
            <pc:docMk/>
            <pc:sldMk cId="3805117089" sldId="325"/>
            <ac:spMk id="8" creationId="{FEF03FEA-2BC9-4184-9772-5F2563E4C10D}"/>
          </ac:spMkLst>
        </pc:spChg>
        <pc:spChg chg="add mod">
          <ac:chgData name="Marcus Rabe" userId="6b10fd8c-1af8-4ca2-a7e2-54dbfd77502c" providerId="ADAL" clId="{DE56D6A1-5ABA-4813-BE34-CC614342D400}" dt="2021-04-22T07:26:32.948" v="6085"/>
          <ac:spMkLst>
            <pc:docMk/>
            <pc:sldMk cId="3805117089" sldId="325"/>
            <ac:spMk id="9" creationId="{5555D917-4776-4545-852C-4E8B8FCBE2B2}"/>
          </ac:spMkLst>
        </pc:spChg>
        <pc:spChg chg="add mod">
          <ac:chgData name="Marcus Rabe" userId="6b10fd8c-1af8-4ca2-a7e2-54dbfd77502c" providerId="ADAL" clId="{DE56D6A1-5ABA-4813-BE34-CC614342D400}" dt="2021-04-22T07:26:32.953" v="6086"/>
          <ac:spMkLst>
            <pc:docMk/>
            <pc:sldMk cId="3805117089" sldId="325"/>
            <ac:spMk id="10" creationId="{315136B5-3C4C-4AD9-BF47-4C9CD2D83E2A}"/>
          </ac:spMkLst>
        </pc:spChg>
        <pc:spChg chg="add mod">
          <ac:chgData name="Marcus Rabe" userId="6b10fd8c-1af8-4ca2-a7e2-54dbfd77502c" providerId="ADAL" clId="{DE56D6A1-5ABA-4813-BE34-CC614342D400}" dt="2021-04-22T07:26:32.956" v="6087"/>
          <ac:spMkLst>
            <pc:docMk/>
            <pc:sldMk cId="3805117089" sldId="325"/>
            <ac:spMk id="11" creationId="{4ECF7FB4-6E26-4D9F-9F6D-A0587C91D3AD}"/>
          </ac:spMkLst>
        </pc:spChg>
        <pc:spChg chg="add mod">
          <ac:chgData name="Marcus Rabe" userId="6b10fd8c-1af8-4ca2-a7e2-54dbfd77502c" providerId="ADAL" clId="{DE56D6A1-5ABA-4813-BE34-CC614342D400}" dt="2021-04-22T07:26:32.959" v="6088"/>
          <ac:spMkLst>
            <pc:docMk/>
            <pc:sldMk cId="3805117089" sldId="325"/>
            <ac:spMk id="12" creationId="{1B5EFC6A-A3BE-4E6A-B3AF-93D3C8F83CEF}"/>
          </ac:spMkLst>
        </pc:spChg>
        <pc:spChg chg="add mod">
          <ac:chgData name="Marcus Rabe" userId="6b10fd8c-1af8-4ca2-a7e2-54dbfd77502c" providerId="ADAL" clId="{DE56D6A1-5ABA-4813-BE34-CC614342D400}" dt="2021-04-22T07:26:32.961" v="6089"/>
          <ac:spMkLst>
            <pc:docMk/>
            <pc:sldMk cId="3805117089" sldId="325"/>
            <ac:spMk id="13" creationId="{05A58908-18AA-4338-AB05-CE67A94C3434}"/>
          </ac:spMkLst>
        </pc:spChg>
        <pc:spChg chg="mod">
          <ac:chgData name="Marcus Rabe" userId="6b10fd8c-1af8-4ca2-a7e2-54dbfd77502c" providerId="ADAL" clId="{DE56D6A1-5ABA-4813-BE34-CC614342D400}" dt="2021-04-22T07:26:32.969" v="6090" actId="790"/>
          <ac:spMkLst>
            <pc:docMk/>
            <pc:sldMk cId="3805117089" sldId="325"/>
            <ac:spMk id="41" creationId="{A477EDEE-7D20-4331-89D5-9BE7C5C7DA11}"/>
          </ac:spMkLst>
        </pc:spChg>
        <pc:spChg chg="mod">
          <ac:chgData name="Marcus Rabe" userId="6b10fd8c-1af8-4ca2-a7e2-54dbfd77502c" providerId="ADAL" clId="{DE56D6A1-5ABA-4813-BE34-CC614342D400}" dt="2021-04-22T07:26:32.976" v="6091" actId="790"/>
          <ac:spMkLst>
            <pc:docMk/>
            <pc:sldMk cId="3805117089" sldId="325"/>
            <ac:spMk id="42" creationId="{3CB5C567-51CF-42C8-ADA8-0480D1D16E8B}"/>
          </ac:spMkLst>
        </pc:spChg>
        <pc:spChg chg="mod">
          <ac:chgData name="Marcus Rabe" userId="6b10fd8c-1af8-4ca2-a7e2-54dbfd77502c" providerId="ADAL" clId="{DE56D6A1-5ABA-4813-BE34-CC614342D400}" dt="2021-04-22T07:26:32.983" v="6092" actId="790"/>
          <ac:spMkLst>
            <pc:docMk/>
            <pc:sldMk cId="3805117089" sldId="325"/>
            <ac:spMk id="43" creationId="{2D55C4A5-51A8-4C51-AEAB-C0D4B348C962}"/>
          </ac:spMkLst>
        </pc:spChg>
        <pc:grpChg chg="add mod">
          <ac:chgData name="Marcus Rabe" userId="6b10fd8c-1af8-4ca2-a7e2-54dbfd77502c" providerId="ADAL" clId="{DE56D6A1-5ABA-4813-BE34-CC614342D400}" dt="2021-04-21T18:29:33.164" v="3494"/>
          <ac:grpSpMkLst>
            <pc:docMk/>
            <pc:sldMk cId="3805117089" sldId="325"/>
            <ac:grpSpMk id="40" creationId="{DF1F68D6-2E5F-4BE9-8633-03531B5F762B}"/>
          </ac:grpSpMkLst>
        </pc:grpChg>
        <pc:picChg chg="mod">
          <ac:chgData name="Marcus Rabe" userId="6b10fd8c-1af8-4ca2-a7e2-54dbfd77502c" providerId="ADAL" clId="{DE56D6A1-5ABA-4813-BE34-CC614342D400}" dt="2021-04-21T18:29:33.164" v="3494"/>
          <ac:picMkLst>
            <pc:docMk/>
            <pc:sldMk cId="3805117089" sldId="325"/>
            <ac:picMk id="44" creationId="{9854F6CD-2133-4C63-9144-6AE2B6E52E5E}"/>
          </ac:picMkLst>
        </pc:picChg>
        <pc:cxnChg chg="add mod">
          <ac:chgData name="Marcus Rabe" userId="6b10fd8c-1af8-4ca2-a7e2-54dbfd77502c" providerId="ADAL" clId="{DE56D6A1-5ABA-4813-BE34-CC614342D400}" dt="2021-04-20T18:29:45.372" v="359" actId="692"/>
          <ac:cxnSpMkLst>
            <pc:docMk/>
            <pc:sldMk cId="3805117089" sldId="325"/>
            <ac:cxnSpMk id="15" creationId="{8225120D-E001-474A-A78C-79C2B9DDD30A}"/>
          </ac:cxnSpMkLst>
        </pc:cxnChg>
        <pc:cxnChg chg="add mod">
          <ac:chgData name="Marcus Rabe" userId="6b10fd8c-1af8-4ca2-a7e2-54dbfd77502c" providerId="ADAL" clId="{DE56D6A1-5ABA-4813-BE34-CC614342D400}" dt="2021-04-20T18:29:55.241" v="363" actId="14100"/>
          <ac:cxnSpMkLst>
            <pc:docMk/>
            <pc:sldMk cId="3805117089" sldId="325"/>
            <ac:cxnSpMk id="16" creationId="{14249783-779F-43BB-9A91-D23CF563061A}"/>
          </ac:cxnSpMkLst>
        </pc:cxnChg>
        <pc:cxnChg chg="add mod">
          <ac:chgData name="Marcus Rabe" userId="6b10fd8c-1af8-4ca2-a7e2-54dbfd77502c" providerId="ADAL" clId="{DE56D6A1-5ABA-4813-BE34-CC614342D400}" dt="2021-04-20T18:30:02.935" v="367" actId="14100"/>
          <ac:cxnSpMkLst>
            <pc:docMk/>
            <pc:sldMk cId="3805117089" sldId="325"/>
            <ac:cxnSpMk id="19" creationId="{4465DFCE-F900-4770-ADE3-B1CAA75D57FA}"/>
          </ac:cxnSpMkLst>
        </pc:cxnChg>
        <pc:cxnChg chg="add mod">
          <ac:chgData name="Marcus Rabe" userId="6b10fd8c-1af8-4ca2-a7e2-54dbfd77502c" providerId="ADAL" clId="{DE56D6A1-5ABA-4813-BE34-CC614342D400}" dt="2021-04-20T18:30:11.740" v="372" actId="1076"/>
          <ac:cxnSpMkLst>
            <pc:docMk/>
            <pc:sldMk cId="3805117089" sldId="325"/>
            <ac:cxnSpMk id="22" creationId="{4AC4B834-1D0A-4869-B9D5-12173C9EC861}"/>
          </ac:cxnSpMkLst>
        </pc:cxnChg>
        <pc:cxnChg chg="add mod">
          <ac:chgData name="Marcus Rabe" userId="6b10fd8c-1af8-4ca2-a7e2-54dbfd77502c" providerId="ADAL" clId="{DE56D6A1-5ABA-4813-BE34-CC614342D400}" dt="2021-04-20T18:30:21.527" v="377" actId="1076"/>
          <ac:cxnSpMkLst>
            <pc:docMk/>
            <pc:sldMk cId="3805117089" sldId="325"/>
            <ac:cxnSpMk id="26" creationId="{0E2C3065-4E7D-49B9-81A1-A290DDD8416D}"/>
          </ac:cxnSpMkLst>
        </pc:cxnChg>
        <pc:cxnChg chg="add mod">
          <ac:chgData name="Marcus Rabe" userId="6b10fd8c-1af8-4ca2-a7e2-54dbfd77502c" providerId="ADAL" clId="{DE56D6A1-5ABA-4813-BE34-CC614342D400}" dt="2021-04-20T18:30:33.243" v="382" actId="1076"/>
          <ac:cxnSpMkLst>
            <pc:docMk/>
            <pc:sldMk cId="3805117089" sldId="325"/>
            <ac:cxnSpMk id="30" creationId="{81BF00A6-F57F-4882-A885-EF24A491260F}"/>
          </ac:cxnSpMkLst>
        </pc:cxnChg>
        <pc:cxnChg chg="add mod">
          <ac:chgData name="Marcus Rabe" userId="6b10fd8c-1af8-4ca2-a7e2-54dbfd77502c" providerId="ADAL" clId="{DE56D6A1-5ABA-4813-BE34-CC614342D400}" dt="2021-04-20T18:30:40.381" v="385" actId="14100"/>
          <ac:cxnSpMkLst>
            <pc:docMk/>
            <pc:sldMk cId="3805117089" sldId="325"/>
            <ac:cxnSpMk id="34" creationId="{F482277A-798C-4917-9C46-F2590D4524A9}"/>
          </ac:cxnSpMkLst>
        </pc:cxnChg>
        <pc:cxnChg chg="add mod">
          <ac:chgData name="Marcus Rabe" userId="6b10fd8c-1af8-4ca2-a7e2-54dbfd77502c" providerId="ADAL" clId="{DE56D6A1-5ABA-4813-BE34-CC614342D400}" dt="2021-04-20T18:31:08.678" v="398" actId="692"/>
          <ac:cxnSpMkLst>
            <pc:docMk/>
            <pc:sldMk cId="3805117089" sldId="325"/>
            <ac:cxnSpMk id="38" creationId="{01B3CDA1-80F5-4502-9924-6291676C6309}"/>
          </ac:cxnSpMkLst>
        </pc:cxnChg>
      </pc:sldChg>
      <pc:sldChg chg="addSp delSp modSp new mod">
        <pc:chgData name="Marcus Rabe" userId="6b10fd8c-1af8-4ca2-a7e2-54dbfd77502c" providerId="ADAL" clId="{DE56D6A1-5ABA-4813-BE34-CC614342D400}" dt="2021-04-22T07:26:33.141" v="6116" actId="790"/>
        <pc:sldMkLst>
          <pc:docMk/>
          <pc:sldMk cId="1340949285" sldId="326"/>
        </pc:sldMkLst>
        <pc:spChg chg="mod">
          <ac:chgData name="Marcus Rabe" userId="6b10fd8c-1af8-4ca2-a7e2-54dbfd77502c" providerId="ADAL" clId="{DE56D6A1-5ABA-4813-BE34-CC614342D400}" dt="2021-04-22T07:26:32.991" v="6093" actId="790"/>
          <ac:spMkLst>
            <pc:docMk/>
            <pc:sldMk cId="1340949285" sldId="326"/>
            <ac:spMk id="2" creationId="{EB191547-00D4-4544-8A1C-00D2DE8BA862}"/>
          </ac:spMkLst>
        </pc:spChg>
        <pc:spChg chg="del mod">
          <ac:chgData name="Marcus Rabe" userId="6b10fd8c-1af8-4ca2-a7e2-54dbfd77502c" providerId="ADAL" clId="{DE56D6A1-5ABA-4813-BE34-CC614342D400}" dt="2021-04-21T17:14:03.441" v="702" actId="478"/>
          <ac:spMkLst>
            <pc:docMk/>
            <pc:sldMk cId="1340949285" sldId="326"/>
            <ac:spMk id="3" creationId="{1E1F8684-9ACB-4B52-B6EE-70C23A9B7C09}"/>
          </ac:spMkLst>
        </pc:spChg>
        <pc:spChg chg="mod">
          <ac:chgData name="Marcus Rabe" userId="6b10fd8c-1af8-4ca2-a7e2-54dbfd77502c" providerId="ADAL" clId="{DE56D6A1-5ABA-4813-BE34-CC614342D400}" dt="2021-04-22T07:26:32.996" v="6094" actId="790"/>
          <ac:spMkLst>
            <pc:docMk/>
            <pc:sldMk cId="1340949285" sldId="326"/>
            <ac:spMk id="4" creationId="{D0B12745-7145-4D2D-AAD8-E0409CCABB9B}"/>
          </ac:spMkLst>
        </pc:spChg>
        <pc:spChg chg="mod">
          <ac:chgData name="Marcus Rabe" userId="6b10fd8c-1af8-4ca2-a7e2-54dbfd77502c" providerId="ADAL" clId="{DE56D6A1-5ABA-4813-BE34-CC614342D400}" dt="2021-04-22T07:26:33" v="6095" actId="790"/>
          <ac:spMkLst>
            <pc:docMk/>
            <pc:sldMk cId="1340949285" sldId="326"/>
            <ac:spMk id="5" creationId="{608AD24B-25F2-4012-A0E9-1D71FF5F8847}"/>
          </ac:spMkLst>
        </pc:spChg>
        <pc:spChg chg="mod">
          <ac:chgData name="Marcus Rabe" userId="6b10fd8c-1af8-4ca2-a7e2-54dbfd77502c" providerId="ADAL" clId="{DE56D6A1-5ABA-4813-BE34-CC614342D400}" dt="2021-04-20T18:34:36.327" v="512" actId="14100"/>
          <ac:spMkLst>
            <pc:docMk/>
            <pc:sldMk cId="1340949285" sldId="326"/>
            <ac:spMk id="7" creationId="{E74245E1-A82B-4ED8-8F91-496315AAAE23}"/>
          </ac:spMkLst>
        </pc:spChg>
        <pc:spChg chg="mod">
          <ac:chgData name="Marcus Rabe" userId="6b10fd8c-1af8-4ca2-a7e2-54dbfd77502c" providerId="ADAL" clId="{DE56D6A1-5ABA-4813-BE34-CC614342D400}" dt="2021-04-20T18:34:36.327" v="512" actId="14100"/>
          <ac:spMkLst>
            <pc:docMk/>
            <pc:sldMk cId="1340949285" sldId="326"/>
            <ac:spMk id="8" creationId="{5694B135-F94A-4ECC-A638-4C4EB185AF51}"/>
          </ac:spMkLst>
        </pc:spChg>
        <pc:spChg chg="mod">
          <ac:chgData name="Marcus Rabe" userId="6b10fd8c-1af8-4ca2-a7e2-54dbfd77502c" providerId="ADAL" clId="{DE56D6A1-5ABA-4813-BE34-CC614342D400}" dt="2021-04-20T18:34:36.327" v="512" actId="14100"/>
          <ac:spMkLst>
            <pc:docMk/>
            <pc:sldMk cId="1340949285" sldId="326"/>
            <ac:spMk id="9" creationId="{2E7926FA-0778-456F-B8AC-9F9738DF0F60}"/>
          </ac:spMkLst>
        </pc:spChg>
        <pc:spChg chg="mod">
          <ac:chgData name="Marcus Rabe" userId="6b10fd8c-1af8-4ca2-a7e2-54dbfd77502c" providerId="ADAL" clId="{DE56D6A1-5ABA-4813-BE34-CC614342D400}" dt="2021-04-20T18:34:36.327" v="512" actId="14100"/>
          <ac:spMkLst>
            <pc:docMk/>
            <pc:sldMk cId="1340949285" sldId="326"/>
            <ac:spMk id="10" creationId="{BFA25D2D-1C88-47A0-A502-81AA94ACEA75}"/>
          </ac:spMkLst>
        </pc:spChg>
        <pc:spChg chg="mod">
          <ac:chgData name="Marcus Rabe" userId="6b10fd8c-1af8-4ca2-a7e2-54dbfd77502c" providerId="ADAL" clId="{DE56D6A1-5ABA-4813-BE34-CC614342D400}" dt="2021-04-20T18:34:36.327" v="512" actId="14100"/>
          <ac:spMkLst>
            <pc:docMk/>
            <pc:sldMk cId="1340949285" sldId="326"/>
            <ac:spMk id="11" creationId="{2DCA1D77-2B5C-43F5-A59B-BD9DBFBAAAB5}"/>
          </ac:spMkLst>
        </pc:spChg>
        <pc:spChg chg="mod">
          <ac:chgData name="Marcus Rabe" userId="6b10fd8c-1af8-4ca2-a7e2-54dbfd77502c" providerId="ADAL" clId="{DE56D6A1-5ABA-4813-BE34-CC614342D400}" dt="2021-04-20T18:34:36.327" v="512" actId="14100"/>
          <ac:spMkLst>
            <pc:docMk/>
            <pc:sldMk cId="1340949285" sldId="326"/>
            <ac:spMk id="12" creationId="{24305B13-16E0-422C-B4C7-1006854436DA}"/>
          </ac:spMkLst>
        </pc:spChg>
        <pc:spChg chg="mod">
          <ac:chgData name="Marcus Rabe" userId="6b10fd8c-1af8-4ca2-a7e2-54dbfd77502c" providerId="ADAL" clId="{DE56D6A1-5ABA-4813-BE34-CC614342D400}" dt="2021-04-20T18:34:36.327" v="512" actId="14100"/>
          <ac:spMkLst>
            <pc:docMk/>
            <pc:sldMk cId="1340949285" sldId="326"/>
            <ac:spMk id="13" creationId="{E68C4BC5-9770-443F-BB4C-FE4B3F1454D3}"/>
          </ac:spMkLst>
        </pc:spChg>
        <pc:spChg chg="mod">
          <ac:chgData name="Marcus Rabe" userId="6b10fd8c-1af8-4ca2-a7e2-54dbfd77502c" providerId="ADAL" clId="{DE56D6A1-5ABA-4813-BE34-CC614342D400}" dt="2021-04-20T18:34:36.327" v="512" actId="14100"/>
          <ac:spMkLst>
            <pc:docMk/>
            <pc:sldMk cId="1340949285" sldId="326"/>
            <ac:spMk id="14" creationId="{2CFC9835-6F75-4D93-9718-69CC381FC277}"/>
          </ac:spMkLst>
        </pc:spChg>
        <pc:spChg chg="mod">
          <ac:chgData name="Marcus Rabe" userId="6b10fd8c-1af8-4ca2-a7e2-54dbfd77502c" providerId="ADAL" clId="{DE56D6A1-5ABA-4813-BE34-CC614342D400}" dt="2021-04-20T18:34:40.534" v="514"/>
          <ac:spMkLst>
            <pc:docMk/>
            <pc:sldMk cId="1340949285" sldId="326"/>
            <ac:spMk id="24" creationId="{63033200-6C0B-4178-B9F4-1134ECD6001D}"/>
          </ac:spMkLst>
        </pc:spChg>
        <pc:spChg chg="mod">
          <ac:chgData name="Marcus Rabe" userId="6b10fd8c-1af8-4ca2-a7e2-54dbfd77502c" providerId="ADAL" clId="{DE56D6A1-5ABA-4813-BE34-CC614342D400}" dt="2021-04-20T18:34:40.534" v="514"/>
          <ac:spMkLst>
            <pc:docMk/>
            <pc:sldMk cId="1340949285" sldId="326"/>
            <ac:spMk id="25" creationId="{31F9EAB1-E241-4174-B3FA-14E858F11025}"/>
          </ac:spMkLst>
        </pc:spChg>
        <pc:spChg chg="mod">
          <ac:chgData name="Marcus Rabe" userId="6b10fd8c-1af8-4ca2-a7e2-54dbfd77502c" providerId="ADAL" clId="{DE56D6A1-5ABA-4813-BE34-CC614342D400}" dt="2021-04-20T18:34:40.534" v="514"/>
          <ac:spMkLst>
            <pc:docMk/>
            <pc:sldMk cId="1340949285" sldId="326"/>
            <ac:spMk id="26" creationId="{F6585725-B467-47B9-A16B-47DBE3340057}"/>
          </ac:spMkLst>
        </pc:spChg>
        <pc:spChg chg="mod">
          <ac:chgData name="Marcus Rabe" userId="6b10fd8c-1af8-4ca2-a7e2-54dbfd77502c" providerId="ADAL" clId="{DE56D6A1-5ABA-4813-BE34-CC614342D400}" dt="2021-04-20T18:34:40.534" v="514"/>
          <ac:spMkLst>
            <pc:docMk/>
            <pc:sldMk cId="1340949285" sldId="326"/>
            <ac:spMk id="27" creationId="{4ADC2D0C-8F06-4F28-8BDC-97EAA7550CB0}"/>
          </ac:spMkLst>
        </pc:spChg>
        <pc:spChg chg="mod">
          <ac:chgData name="Marcus Rabe" userId="6b10fd8c-1af8-4ca2-a7e2-54dbfd77502c" providerId="ADAL" clId="{DE56D6A1-5ABA-4813-BE34-CC614342D400}" dt="2021-04-20T18:34:40.534" v="514"/>
          <ac:spMkLst>
            <pc:docMk/>
            <pc:sldMk cId="1340949285" sldId="326"/>
            <ac:spMk id="28" creationId="{0B2559AB-262C-4E65-BE4E-AE18403E7AF9}"/>
          </ac:spMkLst>
        </pc:spChg>
        <pc:spChg chg="mod">
          <ac:chgData name="Marcus Rabe" userId="6b10fd8c-1af8-4ca2-a7e2-54dbfd77502c" providerId="ADAL" clId="{DE56D6A1-5ABA-4813-BE34-CC614342D400}" dt="2021-04-20T18:34:40.534" v="514"/>
          <ac:spMkLst>
            <pc:docMk/>
            <pc:sldMk cId="1340949285" sldId="326"/>
            <ac:spMk id="29" creationId="{66F16280-BA31-46BD-AB74-F0046AE70908}"/>
          </ac:spMkLst>
        </pc:spChg>
        <pc:spChg chg="mod">
          <ac:chgData name="Marcus Rabe" userId="6b10fd8c-1af8-4ca2-a7e2-54dbfd77502c" providerId="ADAL" clId="{DE56D6A1-5ABA-4813-BE34-CC614342D400}" dt="2021-04-20T18:34:40.534" v="514"/>
          <ac:spMkLst>
            <pc:docMk/>
            <pc:sldMk cId="1340949285" sldId="326"/>
            <ac:spMk id="30" creationId="{023A43F7-5C92-4AEE-A9DE-4F6D76EA32F6}"/>
          </ac:spMkLst>
        </pc:spChg>
        <pc:spChg chg="mod">
          <ac:chgData name="Marcus Rabe" userId="6b10fd8c-1af8-4ca2-a7e2-54dbfd77502c" providerId="ADAL" clId="{DE56D6A1-5ABA-4813-BE34-CC614342D400}" dt="2021-04-20T18:34:40.534" v="514"/>
          <ac:spMkLst>
            <pc:docMk/>
            <pc:sldMk cId="1340949285" sldId="326"/>
            <ac:spMk id="31" creationId="{DF46D1A7-9BCA-40FF-827F-D024475D50F8}"/>
          </ac:spMkLst>
        </pc:spChg>
        <pc:spChg chg="add mod">
          <ac:chgData name="Marcus Rabe" userId="6b10fd8c-1af8-4ca2-a7e2-54dbfd77502c" providerId="ADAL" clId="{DE56D6A1-5ABA-4813-BE34-CC614342D400}" dt="2021-04-22T07:26:33.005" v="6096"/>
          <ac:spMkLst>
            <pc:docMk/>
            <pc:sldMk cId="1340949285" sldId="326"/>
            <ac:spMk id="41" creationId="{C68D454B-617E-4159-B131-3BB5C7E1E6AB}"/>
          </ac:spMkLst>
        </pc:spChg>
        <pc:spChg chg="add mod">
          <ac:chgData name="Marcus Rabe" userId="6b10fd8c-1af8-4ca2-a7e2-54dbfd77502c" providerId="ADAL" clId="{DE56D6A1-5ABA-4813-BE34-CC614342D400}" dt="2021-04-22T07:26:33.009" v="6097"/>
          <ac:spMkLst>
            <pc:docMk/>
            <pc:sldMk cId="1340949285" sldId="326"/>
            <ac:spMk id="42" creationId="{BD67553F-DCA1-43D5-AFD0-EFE56987C47B}"/>
          </ac:spMkLst>
        </pc:spChg>
        <pc:spChg chg="add mod">
          <ac:chgData name="Marcus Rabe" userId="6b10fd8c-1af8-4ca2-a7e2-54dbfd77502c" providerId="ADAL" clId="{DE56D6A1-5ABA-4813-BE34-CC614342D400}" dt="2021-04-22T07:26:33.013" v="6098"/>
          <ac:spMkLst>
            <pc:docMk/>
            <pc:sldMk cId="1340949285" sldId="326"/>
            <ac:spMk id="43" creationId="{23D51DBE-DF09-4DA3-8C53-E55F1BA77559}"/>
          </ac:spMkLst>
        </pc:spChg>
        <pc:spChg chg="add mod">
          <ac:chgData name="Marcus Rabe" userId="6b10fd8c-1af8-4ca2-a7e2-54dbfd77502c" providerId="ADAL" clId="{DE56D6A1-5ABA-4813-BE34-CC614342D400}" dt="2021-04-22T07:26:33.016" v="6099"/>
          <ac:spMkLst>
            <pc:docMk/>
            <pc:sldMk cId="1340949285" sldId="326"/>
            <ac:spMk id="44" creationId="{E7375EBC-FF72-46DB-B95F-CA55439C0CF6}"/>
          </ac:spMkLst>
        </pc:spChg>
        <pc:spChg chg="add mod">
          <ac:chgData name="Marcus Rabe" userId="6b10fd8c-1af8-4ca2-a7e2-54dbfd77502c" providerId="ADAL" clId="{DE56D6A1-5ABA-4813-BE34-CC614342D400}" dt="2021-04-22T07:26:33.023" v="6100"/>
          <ac:spMkLst>
            <pc:docMk/>
            <pc:sldMk cId="1340949285" sldId="326"/>
            <ac:spMk id="45" creationId="{06D9BB6A-D507-4D99-A008-57A371165374}"/>
          </ac:spMkLst>
        </pc:spChg>
        <pc:spChg chg="add mod">
          <ac:chgData name="Marcus Rabe" userId="6b10fd8c-1af8-4ca2-a7e2-54dbfd77502c" providerId="ADAL" clId="{DE56D6A1-5ABA-4813-BE34-CC614342D400}" dt="2021-04-22T07:26:33.027" v="6101"/>
          <ac:spMkLst>
            <pc:docMk/>
            <pc:sldMk cId="1340949285" sldId="326"/>
            <ac:spMk id="46" creationId="{D43E12B9-76C6-4D45-839A-26DEC5C4048D}"/>
          </ac:spMkLst>
        </pc:spChg>
        <pc:spChg chg="add mod">
          <ac:chgData name="Marcus Rabe" userId="6b10fd8c-1af8-4ca2-a7e2-54dbfd77502c" providerId="ADAL" clId="{DE56D6A1-5ABA-4813-BE34-CC614342D400}" dt="2021-04-22T07:26:33.030" v="6102"/>
          <ac:spMkLst>
            <pc:docMk/>
            <pc:sldMk cId="1340949285" sldId="326"/>
            <ac:spMk id="47" creationId="{089472FE-EE07-47AB-A10D-A107CA1297B1}"/>
          </ac:spMkLst>
        </pc:spChg>
        <pc:spChg chg="add mod">
          <ac:chgData name="Marcus Rabe" userId="6b10fd8c-1af8-4ca2-a7e2-54dbfd77502c" providerId="ADAL" clId="{DE56D6A1-5ABA-4813-BE34-CC614342D400}" dt="2021-04-22T07:26:33.039" v="6103"/>
          <ac:spMkLst>
            <pc:docMk/>
            <pc:sldMk cId="1340949285" sldId="326"/>
            <ac:spMk id="48" creationId="{B04081BF-BF74-4942-886A-CE037D29F581}"/>
          </ac:spMkLst>
        </pc:spChg>
        <pc:spChg chg="add mod">
          <ac:chgData name="Marcus Rabe" userId="6b10fd8c-1af8-4ca2-a7e2-54dbfd77502c" providerId="ADAL" clId="{DE56D6A1-5ABA-4813-BE34-CC614342D400}" dt="2021-04-22T07:26:33.045" v="6104"/>
          <ac:spMkLst>
            <pc:docMk/>
            <pc:sldMk cId="1340949285" sldId="326"/>
            <ac:spMk id="49" creationId="{A2854D95-8E85-46FC-B05F-F9DDAB813D1C}"/>
          </ac:spMkLst>
        </pc:spChg>
        <pc:spChg chg="add mod">
          <ac:chgData name="Marcus Rabe" userId="6b10fd8c-1af8-4ca2-a7e2-54dbfd77502c" providerId="ADAL" clId="{DE56D6A1-5ABA-4813-BE34-CC614342D400}" dt="2021-04-22T07:26:33.055" v="6105"/>
          <ac:spMkLst>
            <pc:docMk/>
            <pc:sldMk cId="1340949285" sldId="326"/>
            <ac:spMk id="50" creationId="{2B279D47-0CCF-49A8-B700-E07DFEDA4BF0}"/>
          </ac:spMkLst>
        </pc:spChg>
        <pc:spChg chg="add mod">
          <ac:chgData name="Marcus Rabe" userId="6b10fd8c-1af8-4ca2-a7e2-54dbfd77502c" providerId="ADAL" clId="{DE56D6A1-5ABA-4813-BE34-CC614342D400}" dt="2021-04-22T07:26:33.059" v="6106"/>
          <ac:spMkLst>
            <pc:docMk/>
            <pc:sldMk cId="1340949285" sldId="326"/>
            <ac:spMk id="51" creationId="{6741084C-1343-44B8-AEFB-428731423A16}"/>
          </ac:spMkLst>
        </pc:spChg>
        <pc:spChg chg="add mod">
          <ac:chgData name="Marcus Rabe" userId="6b10fd8c-1af8-4ca2-a7e2-54dbfd77502c" providerId="ADAL" clId="{DE56D6A1-5ABA-4813-BE34-CC614342D400}" dt="2021-04-22T07:26:33.066" v="6107"/>
          <ac:spMkLst>
            <pc:docMk/>
            <pc:sldMk cId="1340949285" sldId="326"/>
            <ac:spMk id="52" creationId="{19635E73-573D-4D60-A415-022CD696B32D}"/>
          </ac:spMkLst>
        </pc:spChg>
        <pc:spChg chg="add mod">
          <ac:chgData name="Marcus Rabe" userId="6b10fd8c-1af8-4ca2-a7e2-54dbfd77502c" providerId="ADAL" clId="{DE56D6A1-5ABA-4813-BE34-CC614342D400}" dt="2021-04-22T07:26:33.074" v="6108"/>
          <ac:spMkLst>
            <pc:docMk/>
            <pc:sldMk cId="1340949285" sldId="326"/>
            <ac:spMk id="53" creationId="{C1E36FA7-92A8-475B-8D50-E29DB828773E}"/>
          </ac:spMkLst>
        </pc:spChg>
        <pc:spChg chg="add mod">
          <ac:chgData name="Marcus Rabe" userId="6b10fd8c-1af8-4ca2-a7e2-54dbfd77502c" providerId="ADAL" clId="{DE56D6A1-5ABA-4813-BE34-CC614342D400}" dt="2021-04-22T07:26:33.080" v="6109"/>
          <ac:spMkLst>
            <pc:docMk/>
            <pc:sldMk cId="1340949285" sldId="326"/>
            <ac:spMk id="54" creationId="{5C6CEF2D-078C-41A5-ABA7-371AECFCE371}"/>
          </ac:spMkLst>
        </pc:spChg>
        <pc:spChg chg="add mod">
          <ac:chgData name="Marcus Rabe" userId="6b10fd8c-1af8-4ca2-a7e2-54dbfd77502c" providerId="ADAL" clId="{DE56D6A1-5ABA-4813-BE34-CC614342D400}" dt="2021-04-22T07:26:33.084" v="6110"/>
          <ac:spMkLst>
            <pc:docMk/>
            <pc:sldMk cId="1340949285" sldId="326"/>
            <ac:spMk id="55" creationId="{27FC1A98-8676-4E8F-865A-BE28BE8D5A77}"/>
          </ac:spMkLst>
        </pc:spChg>
        <pc:spChg chg="add mod">
          <ac:chgData name="Marcus Rabe" userId="6b10fd8c-1af8-4ca2-a7e2-54dbfd77502c" providerId="ADAL" clId="{DE56D6A1-5ABA-4813-BE34-CC614342D400}" dt="2021-04-22T07:26:33.087" v="6111"/>
          <ac:spMkLst>
            <pc:docMk/>
            <pc:sldMk cId="1340949285" sldId="326"/>
            <ac:spMk id="56" creationId="{1A68CB8A-8D12-43F3-9DF9-D9C66E43CE20}"/>
          </ac:spMkLst>
        </pc:spChg>
        <pc:spChg chg="add mod">
          <ac:chgData name="Marcus Rabe" userId="6b10fd8c-1af8-4ca2-a7e2-54dbfd77502c" providerId="ADAL" clId="{DE56D6A1-5ABA-4813-BE34-CC614342D400}" dt="2021-04-22T07:26:33.091" v="6112"/>
          <ac:spMkLst>
            <pc:docMk/>
            <pc:sldMk cId="1340949285" sldId="326"/>
            <ac:spMk id="57" creationId="{AABB1952-D0D5-48A8-A735-21ED7843FD63}"/>
          </ac:spMkLst>
        </pc:spChg>
        <pc:spChg chg="add mod">
          <ac:chgData name="Marcus Rabe" userId="6b10fd8c-1af8-4ca2-a7e2-54dbfd77502c" providerId="ADAL" clId="{DE56D6A1-5ABA-4813-BE34-CC614342D400}" dt="2021-04-22T07:26:33.103" v="6113"/>
          <ac:spMkLst>
            <pc:docMk/>
            <pc:sldMk cId="1340949285" sldId="326"/>
            <ac:spMk id="58" creationId="{281984AC-E29B-4041-ACB9-8283DBC63724}"/>
          </ac:spMkLst>
        </pc:spChg>
        <pc:spChg chg="mod">
          <ac:chgData name="Marcus Rabe" userId="6b10fd8c-1af8-4ca2-a7e2-54dbfd77502c" providerId="ADAL" clId="{DE56D6A1-5ABA-4813-BE34-CC614342D400}" dt="2021-04-22T07:26:33.118" v="6114" actId="790"/>
          <ac:spMkLst>
            <pc:docMk/>
            <pc:sldMk cId="1340949285" sldId="326"/>
            <ac:spMk id="60" creationId="{72C5853D-BDD4-4367-A72C-44D21ACA04BE}"/>
          </ac:spMkLst>
        </pc:spChg>
        <pc:spChg chg="mod">
          <ac:chgData name="Marcus Rabe" userId="6b10fd8c-1af8-4ca2-a7e2-54dbfd77502c" providerId="ADAL" clId="{DE56D6A1-5ABA-4813-BE34-CC614342D400}" dt="2021-04-22T07:26:33.133" v="6115" actId="790"/>
          <ac:spMkLst>
            <pc:docMk/>
            <pc:sldMk cId="1340949285" sldId="326"/>
            <ac:spMk id="61" creationId="{82D8D6C6-EB5E-4C35-AFFD-4F782061039B}"/>
          </ac:spMkLst>
        </pc:spChg>
        <pc:spChg chg="mod">
          <ac:chgData name="Marcus Rabe" userId="6b10fd8c-1af8-4ca2-a7e2-54dbfd77502c" providerId="ADAL" clId="{DE56D6A1-5ABA-4813-BE34-CC614342D400}" dt="2021-04-22T07:26:33.141" v="6116" actId="790"/>
          <ac:spMkLst>
            <pc:docMk/>
            <pc:sldMk cId="1340949285" sldId="326"/>
            <ac:spMk id="62" creationId="{9B0C6C05-5DDF-4FAE-8956-4E251F815CD3}"/>
          </ac:spMkLst>
        </pc:spChg>
        <pc:grpChg chg="add del mod">
          <ac:chgData name="Marcus Rabe" userId="6b10fd8c-1af8-4ca2-a7e2-54dbfd77502c" providerId="ADAL" clId="{DE56D6A1-5ABA-4813-BE34-CC614342D400}" dt="2021-04-20T18:34:38.976" v="513"/>
          <ac:grpSpMkLst>
            <pc:docMk/>
            <pc:sldMk cId="1340949285" sldId="326"/>
            <ac:grpSpMk id="6" creationId="{E1C879D2-B02F-46C9-A6B6-9C400EBD8C96}"/>
          </ac:grpSpMkLst>
        </pc:grpChg>
        <pc:grpChg chg="add del mod">
          <ac:chgData name="Marcus Rabe" userId="6b10fd8c-1af8-4ca2-a7e2-54dbfd77502c" providerId="ADAL" clId="{DE56D6A1-5ABA-4813-BE34-CC614342D400}" dt="2021-04-20T18:34:43.152" v="515"/>
          <ac:grpSpMkLst>
            <pc:docMk/>
            <pc:sldMk cId="1340949285" sldId="326"/>
            <ac:grpSpMk id="23" creationId="{DCFBBA3D-707F-4383-A483-9762B70815CC}"/>
          </ac:grpSpMkLst>
        </pc:grpChg>
        <pc:grpChg chg="add mod">
          <ac:chgData name="Marcus Rabe" userId="6b10fd8c-1af8-4ca2-a7e2-54dbfd77502c" providerId="ADAL" clId="{DE56D6A1-5ABA-4813-BE34-CC614342D400}" dt="2021-04-21T18:29:38.142" v="3495"/>
          <ac:grpSpMkLst>
            <pc:docMk/>
            <pc:sldMk cId="1340949285" sldId="326"/>
            <ac:grpSpMk id="59" creationId="{F7B2DC17-43DE-440D-9392-299BD3C58005}"/>
          </ac:grpSpMkLst>
        </pc:grpChg>
        <pc:picChg chg="add mod">
          <ac:chgData name="Marcus Rabe" userId="6b10fd8c-1af8-4ca2-a7e2-54dbfd77502c" providerId="ADAL" clId="{DE56D6A1-5ABA-4813-BE34-CC614342D400}" dt="2021-04-21T18:30:08.183" v="3498" actId="1076"/>
          <ac:picMkLst>
            <pc:docMk/>
            <pc:sldMk cId="1340949285" sldId="326"/>
            <ac:picMk id="40" creationId="{4E44902A-0856-437F-ADB0-BAB7295FAB22}"/>
          </ac:picMkLst>
        </pc:picChg>
        <pc:picChg chg="mod">
          <ac:chgData name="Marcus Rabe" userId="6b10fd8c-1af8-4ca2-a7e2-54dbfd77502c" providerId="ADAL" clId="{DE56D6A1-5ABA-4813-BE34-CC614342D400}" dt="2021-04-21T18:29:38.142" v="3495"/>
          <ac:picMkLst>
            <pc:docMk/>
            <pc:sldMk cId="1340949285" sldId="326"/>
            <ac:picMk id="63" creationId="{884E90DC-73C9-419D-AA5C-D05D0819ADDB}"/>
          </ac:picMkLst>
        </pc:picChg>
        <pc:cxnChg chg="mod">
          <ac:chgData name="Marcus Rabe" userId="6b10fd8c-1af8-4ca2-a7e2-54dbfd77502c" providerId="ADAL" clId="{DE56D6A1-5ABA-4813-BE34-CC614342D400}" dt="2021-04-20T18:34:36.327" v="512" actId="14100"/>
          <ac:cxnSpMkLst>
            <pc:docMk/>
            <pc:sldMk cId="1340949285" sldId="326"/>
            <ac:cxnSpMk id="15" creationId="{62ACC6B4-F3ED-483B-B507-C42D1D975123}"/>
          </ac:cxnSpMkLst>
        </pc:cxnChg>
        <pc:cxnChg chg="mod">
          <ac:chgData name="Marcus Rabe" userId="6b10fd8c-1af8-4ca2-a7e2-54dbfd77502c" providerId="ADAL" clId="{DE56D6A1-5ABA-4813-BE34-CC614342D400}" dt="2021-04-20T18:34:36.327" v="512" actId="14100"/>
          <ac:cxnSpMkLst>
            <pc:docMk/>
            <pc:sldMk cId="1340949285" sldId="326"/>
            <ac:cxnSpMk id="16" creationId="{54582ACA-6508-4732-8619-CBAC332C3C25}"/>
          </ac:cxnSpMkLst>
        </pc:cxnChg>
        <pc:cxnChg chg="mod">
          <ac:chgData name="Marcus Rabe" userId="6b10fd8c-1af8-4ca2-a7e2-54dbfd77502c" providerId="ADAL" clId="{DE56D6A1-5ABA-4813-BE34-CC614342D400}" dt="2021-04-20T18:34:36.327" v="512" actId="14100"/>
          <ac:cxnSpMkLst>
            <pc:docMk/>
            <pc:sldMk cId="1340949285" sldId="326"/>
            <ac:cxnSpMk id="17" creationId="{6234B104-B0D3-4BD2-864A-CFC37CBA333C}"/>
          </ac:cxnSpMkLst>
        </pc:cxnChg>
        <pc:cxnChg chg="mod">
          <ac:chgData name="Marcus Rabe" userId="6b10fd8c-1af8-4ca2-a7e2-54dbfd77502c" providerId="ADAL" clId="{DE56D6A1-5ABA-4813-BE34-CC614342D400}" dt="2021-04-20T18:34:36.327" v="512" actId="14100"/>
          <ac:cxnSpMkLst>
            <pc:docMk/>
            <pc:sldMk cId="1340949285" sldId="326"/>
            <ac:cxnSpMk id="18" creationId="{A29CDCAF-388E-4036-9ECE-38D4B034CA81}"/>
          </ac:cxnSpMkLst>
        </pc:cxnChg>
        <pc:cxnChg chg="mod">
          <ac:chgData name="Marcus Rabe" userId="6b10fd8c-1af8-4ca2-a7e2-54dbfd77502c" providerId="ADAL" clId="{DE56D6A1-5ABA-4813-BE34-CC614342D400}" dt="2021-04-20T18:34:36.327" v="512" actId="14100"/>
          <ac:cxnSpMkLst>
            <pc:docMk/>
            <pc:sldMk cId="1340949285" sldId="326"/>
            <ac:cxnSpMk id="19" creationId="{52656FA3-1BAB-4B0E-B654-CE4AB06F8018}"/>
          </ac:cxnSpMkLst>
        </pc:cxnChg>
        <pc:cxnChg chg="mod">
          <ac:chgData name="Marcus Rabe" userId="6b10fd8c-1af8-4ca2-a7e2-54dbfd77502c" providerId="ADAL" clId="{DE56D6A1-5ABA-4813-BE34-CC614342D400}" dt="2021-04-20T18:34:36.327" v="512" actId="14100"/>
          <ac:cxnSpMkLst>
            <pc:docMk/>
            <pc:sldMk cId="1340949285" sldId="326"/>
            <ac:cxnSpMk id="20" creationId="{46365681-AE7F-40E3-BECB-85A133C07D65}"/>
          </ac:cxnSpMkLst>
        </pc:cxnChg>
        <pc:cxnChg chg="mod">
          <ac:chgData name="Marcus Rabe" userId="6b10fd8c-1af8-4ca2-a7e2-54dbfd77502c" providerId="ADAL" clId="{DE56D6A1-5ABA-4813-BE34-CC614342D400}" dt="2021-04-20T18:34:36.327" v="512" actId="14100"/>
          <ac:cxnSpMkLst>
            <pc:docMk/>
            <pc:sldMk cId="1340949285" sldId="326"/>
            <ac:cxnSpMk id="21" creationId="{249FEA1B-7F8F-4004-91D0-4F921FC18EEF}"/>
          </ac:cxnSpMkLst>
        </pc:cxnChg>
        <pc:cxnChg chg="mod">
          <ac:chgData name="Marcus Rabe" userId="6b10fd8c-1af8-4ca2-a7e2-54dbfd77502c" providerId="ADAL" clId="{DE56D6A1-5ABA-4813-BE34-CC614342D400}" dt="2021-04-20T18:34:36.327" v="512" actId="14100"/>
          <ac:cxnSpMkLst>
            <pc:docMk/>
            <pc:sldMk cId="1340949285" sldId="326"/>
            <ac:cxnSpMk id="22" creationId="{67E250F7-6166-45E2-BBCC-8B52EACE1DC8}"/>
          </ac:cxnSpMkLst>
        </pc:cxnChg>
        <pc:cxnChg chg="mod">
          <ac:chgData name="Marcus Rabe" userId="6b10fd8c-1af8-4ca2-a7e2-54dbfd77502c" providerId="ADAL" clId="{DE56D6A1-5ABA-4813-BE34-CC614342D400}" dt="2021-04-20T18:34:40.534" v="514"/>
          <ac:cxnSpMkLst>
            <pc:docMk/>
            <pc:sldMk cId="1340949285" sldId="326"/>
            <ac:cxnSpMk id="32" creationId="{5DADBD93-9B20-4AAB-A2DA-D12E14B81F7B}"/>
          </ac:cxnSpMkLst>
        </pc:cxnChg>
        <pc:cxnChg chg="mod">
          <ac:chgData name="Marcus Rabe" userId="6b10fd8c-1af8-4ca2-a7e2-54dbfd77502c" providerId="ADAL" clId="{DE56D6A1-5ABA-4813-BE34-CC614342D400}" dt="2021-04-20T18:34:40.534" v="514"/>
          <ac:cxnSpMkLst>
            <pc:docMk/>
            <pc:sldMk cId="1340949285" sldId="326"/>
            <ac:cxnSpMk id="33" creationId="{6015E8C4-F062-4028-BAE7-A270147C51B8}"/>
          </ac:cxnSpMkLst>
        </pc:cxnChg>
        <pc:cxnChg chg="mod">
          <ac:chgData name="Marcus Rabe" userId="6b10fd8c-1af8-4ca2-a7e2-54dbfd77502c" providerId="ADAL" clId="{DE56D6A1-5ABA-4813-BE34-CC614342D400}" dt="2021-04-20T18:34:40.534" v="514"/>
          <ac:cxnSpMkLst>
            <pc:docMk/>
            <pc:sldMk cId="1340949285" sldId="326"/>
            <ac:cxnSpMk id="34" creationId="{06B989BE-E491-4970-8642-E8CC672AB98A}"/>
          </ac:cxnSpMkLst>
        </pc:cxnChg>
        <pc:cxnChg chg="mod">
          <ac:chgData name="Marcus Rabe" userId="6b10fd8c-1af8-4ca2-a7e2-54dbfd77502c" providerId="ADAL" clId="{DE56D6A1-5ABA-4813-BE34-CC614342D400}" dt="2021-04-20T18:34:40.534" v="514"/>
          <ac:cxnSpMkLst>
            <pc:docMk/>
            <pc:sldMk cId="1340949285" sldId="326"/>
            <ac:cxnSpMk id="35" creationId="{83FC70E9-3313-4B2A-BD8F-667985F5B6CE}"/>
          </ac:cxnSpMkLst>
        </pc:cxnChg>
        <pc:cxnChg chg="mod">
          <ac:chgData name="Marcus Rabe" userId="6b10fd8c-1af8-4ca2-a7e2-54dbfd77502c" providerId="ADAL" clId="{DE56D6A1-5ABA-4813-BE34-CC614342D400}" dt="2021-04-20T18:34:40.534" v="514"/>
          <ac:cxnSpMkLst>
            <pc:docMk/>
            <pc:sldMk cId="1340949285" sldId="326"/>
            <ac:cxnSpMk id="36" creationId="{0A6E2EC3-3B9F-408E-AAC8-453265ABC6AB}"/>
          </ac:cxnSpMkLst>
        </pc:cxnChg>
        <pc:cxnChg chg="mod">
          <ac:chgData name="Marcus Rabe" userId="6b10fd8c-1af8-4ca2-a7e2-54dbfd77502c" providerId="ADAL" clId="{DE56D6A1-5ABA-4813-BE34-CC614342D400}" dt="2021-04-20T18:34:40.534" v="514"/>
          <ac:cxnSpMkLst>
            <pc:docMk/>
            <pc:sldMk cId="1340949285" sldId="326"/>
            <ac:cxnSpMk id="37" creationId="{A6EB1D2B-192B-471D-87E1-CD84348DDB82}"/>
          </ac:cxnSpMkLst>
        </pc:cxnChg>
        <pc:cxnChg chg="mod">
          <ac:chgData name="Marcus Rabe" userId="6b10fd8c-1af8-4ca2-a7e2-54dbfd77502c" providerId="ADAL" clId="{DE56D6A1-5ABA-4813-BE34-CC614342D400}" dt="2021-04-20T18:34:40.534" v="514"/>
          <ac:cxnSpMkLst>
            <pc:docMk/>
            <pc:sldMk cId="1340949285" sldId="326"/>
            <ac:cxnSpMk id="38" creationId="{3E16BEF9-0400-4A67-82C8-AEC00D452D6C}"/>
          </ac:cxnSpMkLst>
        </pc:cxnChg>
        <pc:cxnChg chg="mod">
          <ac:chgData name="Marcus Rabe" userId="6b10fd8c-1af8-4ca2-a7e2-54dbfd77502c" providerId="ADAL" clId="{DE56D6A1-5ABA-4813-BE34-CC614342D400}" dt="2021-04-20T18:34:40.534" v="514"/>
          <ac:cxnSpMkLst>
            <pc:docMk/>
            <pc:sldMk cId="1340949285" sldId="326"/>
            <ac:cxnSpMk id="39" creationId="{E281C63D-5E90-489B-9FB9-ED4B99E6743E}"/>
          </ac:cxnSpMkLst>
        </pc:cxnChg>
      </pc:sldChg>
      <pc:sldChg chg="addSp delSp modSp add del mod ord">
        <pc:chgData name="Marcus Rabe" userId="6b10fd8c-1af8-4ca2-a7e2-54dbfd77502c" providerId="ADAL" clId="{DE56D6A1-5ABA-4813-BE34-CC614342D400}" dt="2021-04-25T09:15:08.268" v="11354" actId="47"/>
        <pc:sldMkLst>
          <pc:docMk/>
          <pc:sldMk cId="3666236" sldId="327"/>
        </pc:sldMkLst>
        <pc:spChg chg="mod">
          <ac:chgData name="Marcus Rabe" userId="6b10fd8c-1af8-4ca2-a7e2-54dbfd77502c" providerId="ADAL" clId="{DE56D6A1-5ABA-4813-BE34-CC614342D400}" dt="2021-04-22T07:26:33.273" v="6135" actId="790"/>
          <ac:spMkLst>
            <pc:docMk/>
            <pc:sldMk cId="3666236" sldId="327"/>
            <ac:spMk id="2" creationId="{82EF70BD-D636-48D1-BDA5-F6E1336F7615}"/>
          </ac:spMkLst>
        </pc:spChg>
        <pc:spChg chg="mod">
          <ac:chgData name="Marcus Rabe" userId="6b10fd8c-1af8-4ca2-a7e2-54dbfd77502c" providerId="ADAL" clId="{DE56D6A1-5ABA-4813-BE34-CC614342D400}" dt="2021-04-22T07:26:33.279" v="6136" actId="790"/>
          <ac:spMkLst>
            <pc:docMk/>
            <pc:sldMk cId="3666236" sldId="327"/>
            <ac:spMk id="4" creationId="{02A9E5D8-38FA-4065-80C0-2977799581C0}"/>
          </ac:spMkLst>
        </pc:spChg>
        <pc:spChg chg="mod">
          <ac:chgData name="Marcus Rabe" userId="6b10fd8c-1af8-4ca2-a7e2-54dbfd77502c" providerId="ADAL" clId="{DE56D6A1-5ABA-4813-BE34-CC614342D400}" dt="2021-04-22T07:26:33.292" v="6137" actId="790"/>
          <ac:spMkLst>
            <pc:docMk/>
            <pc:sldMk cId="3666236" sldId="327"/>
            <ac:spMk id="5" creationId="{08CE4868-2BE8-4C67-BD43-6E46E1862CD8}"/>
          </ac:spMkLst>
        </pc:spChg>
        <pc:spChg chg="mod topLvl">
          <ac:chgData name="Marcus Rabe" userId="6b10fd8c-1af8-4ca2-a7e2-54dbfd77502c" providerId="ADAL" clId="{DE56D6A1-5ABA-4813-BE34-CC614342D400}" dt="2021-04-23T07:19:46.060" v="6170" actId="207"/>
          <ac:spMkLst>
            <pc:docMk/>
            <pc:sldMk cId="3666236" sldId="327"/>
            <ac:spMk id="6" creationId="{C294A78E-830C-48B2-84D7-D1FF8CF407C9}"/>
          </ac:spMkLst>
        </pc:spChg>
        <pc:spChg chg="mod topLvl">
          <ac:chgData name="Marcus Rabe" userId="6b10fd8c-1af8-4ca2-a7e2-54dbfd77502c" providerId="ADAL" clId="{DE56D6A1-5ABA-4813-BE34-CC614342D400}" dt="2021-04-22T07:26:33.307" v="6139" actId="790"/>
          <ac:spMkLst>
            <pc:docMk/>
            <pc:sldMk cId="3666236" sldId="327"/>
            <ac:spMk id="7" creationId="{1448A684-2F26-44A7-9801-944477F120B7}"/>
          </ac:spMkLst>
        </pc:spChg>
        <pc:spChg chg="mod topLvl">
          <ac:chgData name="Marcus Rabe" userId="6b10fd8c-1af8-4ca2-a7e2-54dbfd77502c" providerId="ADAL" clId="{DE56D6A1-5ABA-4813-BE34-CC614342D400}" dt="2021-04-23T07:19:36.707" v="6153" actId="207"/>
          <ac:spMkLst>
            <pc:docMk/>
            <pc:sldMk cId="3666236" sldId="327"/>
            <ac:spMk id="8" creationId="{FEF03FEA-2BC9-4184-9772-5F2563E4C10D}"/>
          </ac:spMkLst>
        </pc:spChg>
        <pc:spChg chg="mod topLvl">
          <ac:chgData name="Marcus Rabe" userId="6b10fd8c-1af8-4ca2-a7e2-54dbfd77502c" providerId="ADAL" clId="{DE56D6A1-5ABA-4813-BE34-CC614342D400}" dt="2021-04-23T07:19:46.060" v="6170" actId="207"/>
          <ac:spMkLst>
            <pc:docMk/>
            <pc:sldMk cId="3666236" sldId="327"/>
            <ac:spMk id="9" creationId="{5555D917-4776-4545-852C-4E8B8FCBE2B2}"/>
          </ac:spMkLst>
        </pc:spChg>
        <pc:spChg chg="mod topLvl">
          <ac:chgData name="Marcus Rabe" userId="6b10fd8c-1af8-4ca2-a7e2-54dbfd77502c" providerId="ADAL" clId="{DE56D6A1-5ABA-4813-BE34-CC614342D400}" dt="2021-04-23T07:19:46.060" v="6170" actId="207"/>
          <ac:spMkLst>
            <pc:docMk/>
            <pc:sldMk cId="3666236" sldId="327"/>
            <ac:spMk id="10" creationId="{315136B5-3C4C-4AD9-BF47-4C9CD2D83E2A}"/>
          </ac:spMkLst>
        </pc:spChg>
        <pc:spChg chg="mod topLvl">
          <ac:chgData name="Marcus Rabe" userId="6b10fd8c-1af8-4ca2-a7e2-54dbfd77502c" providerId="ADAL" clId="{DE56D6A1-5ABA-4813-BE34-CC614342D400}" dt="2021-04-22T07:26:33.331" v="6143" actId="790"/>
          <ac:spMkLst>
            <pc:docMk/>
            <pc:sldMk cId="3666236" sldId="327"/>
            <ac:spMk id="11" creationId="{4ECF7FB4-6E26-4D9F-9F6D-A0587C91D3AD}"/>
          </ac:spMkLst>
        </pc:spChg>
        <pc:spChg chg="mod topLvl">
          <ac:chgData name="Marcus Rabe" userId="6b10fd8c-1af8-4ca2-a7e2-54dbfd77502c" providerId="ADAL" clId="{DE56D6A1-5ABA-4813-BE34-CC614342D400}" dt="2021-04-22T07:26:33.335" v="6144"/>
          <ac:spMkLst>
            <pc:docMk/>
            <pc:sldMk cId="3666236" sldId="327"/>
            <ac:spMk id="12" creationId="{1B5EFC6A-A3BE-4E6A-B3AF-93D3C8F83CEF}"/>
          </ac:spMkLst>
        </pc:spChg>
        <pc:spChg chg="mod topLvl">
          <ac:chgData name="Marcus Rabe" userId="6b10fd8c-1af8-4ca2-a7e2-54dbfd77502c" providerId="ADAL" clId="{DE56D6A1-5ABA-4813-BE34-CC614342D400}" dt="2021-04-23T07:19:36.707" v="6153" actId="207"/>
          <ac:spMkLst>
            <pc:docMk/>
            <pc:sldMk cId="3666236" sldId="327"/>
            <ac:spMk id="13" creationId="{05A58908-18AA-4338-AB05-CE67A94C3434}"/>
          </ac:spMkLst>
        </pc:spChg>
        <pc:spChg chg="mod">
          <ac:chgData name="Marcus Rabe" userId="6b10fd8c-1af8-4ca2-a7e2-54dbfd77502c" providerId="ADAL" clId="{DE56D6A1-5ABA-4813-BE34-CC614342D400}" dt="2021-04-24T10:25:47.258" v="7770"/>
          <ac:spMkLst>
            <pc:docMk/>
            <pc:sldMk cId="3666236" sldId="327"/>
            <ac:spMk id="23" creationId="{592F1DA0-9EEA-46C2-9B26-AF22777642E3}"/>
          </ac:spMkLst>
        </pc:spChg>
        <pc:spChg chg="mod">
          <ac:chgData name="Marcus Rabe" userId="6b10fd8c-1af8-4ca2-a7e2-54dbfd77502c" providerId="ADAL" clId="{DE56D6A1-5ABA-4813-BE34-CC614342D400}" dt="2021-04-24T10:25:47.258" v="7770"/>
          <ac:spMkLst>
            <pc:docMk/>
            <pc:sldMk cId="3666236" sldId="327"/>
            <ac:spMk id="25" creationId="{259C5A8B-55A0-4DCB-9E90-098D59B0D2DC}"/>
          </ac:spMkLst>
        </pc:spChg>
        <pc:spChg chg="mod">
          <ac:chgData name="Marcus Rabe" userId="6b10fd8c-1af8-4ca2-a7e2-54dbfd77502c" providerId="ADAL" clId="{DE56D6A1-5ABA-4813-BE34-CC614342D400}" dt="2021-04-24T10:25:47.258" v="7770"/>
          <ac:spMkLst>
            <pc:docMk/>
            <pc:sldMk cId="3666236" sldId="327"/>
            <ac:spMk id="27" creationId="{76DCA97D-17FC-47C5-BB79-FA9CD2186657}"/>
          </ac:spMkLst>
        </pc:spChg>
        <pc:spChg chg="mod">
          <ac:chgData name="Marcus Rabe" userId="6b10fd8c-1af8-4ca2-a7e2-54dbfd77502c" providerId="ADAL" clId="{DE56D6A1-5ABA-4813-BE34-CC614342D400}" dt="2021-04-24T10:25:47.258" v="7770"/>
          <ac:spMkLst>
            <pc:docMk/>
            <pc:sldMk cId="3666236" sldId="327"/>
            <ac:spMk id="28" creationId="{51A83B39-2787-4269-B3ED-878DEC8D684F}"/>
          </ac:spMkLst>
        </pc:spChg>
        <pc:spChg chg="mod">
          <ac:chgData name="Marcus Rabe" userId="6b10fd8c-1af8-4ca2-a7e2-54dbfd77502c" providerId="ADAL" clId="{DE56D6A1-5ABA-4813-BE34-CC614342D400}" dt="2021-04-24T10:25:47.258" v="7770"/>
          <ac:spMkLst>
            <pc:docMk/>
            <pc:sldMk cId="3666236" sldId="327"/>
            <ac:spMk id="32" creationId="{A838740F-8112-4474-9B1D-941F81CA3969}"/>
          </ac:spMkLst>
        </pc:spChg>
        <pc:spChg chg="mod">
          <ac:chgData name="Marcus Rabe" userId="6b10fd8c-1af8-4ca2-a7e2-54dbfd77502c" providerId="ADAL" clId="{DE56D6A1-5ABA-4813-BE34-CC614342D400}" dt="2021-04-24T10:25:47.258" v="7770"/>
          <ac:spMkLst>
            <pc:docMk/>
            <pc:sldMk cId="3666236" sldId="327"/>
            <ac:spMk id="35" creationId="{254A2084-2A89-4707-A6C1-C24F6AF52724}"/>
          </ac:spMkLst>
        </pc:spChg>
        <pc:spChg chg="mod">
          <ac:chgData name="Marcus Rabe" userId="6b10fd8c-1af8-4ca2-a7e2-54dbfd77502c" providerId="ADAL" clId="{DE56D6A1-5ABA-4813-BE34-CC614342D400}" dt="2021-04-24T10:25:47.258" v="7770"/>
          <ac:spMkLst>
            <pc:docMk/>
            <pc:sldMk cId="3666236" sldId="327"/>
            <ac:spMk id="36" creationId="{46AA297D-8D61-4A5D-ABB9-C427DADC3362}"/>
          </ac:spMkLst>
        </pc:spChg>
        <pc:spChg chg="mod">
          <ac:chgData name="Marcus Rabe" userId="6b10fd8c-1af8-4ca2-a7e2-54dbfd77502c" providerId="ADAL" clId="{DE56D6A1-5ABA-4813-BE34-CC614342D400}" dt="2021-04-24T10:25:47.258" v="7770"/>
          <ac:spMkLst>
            <pc:docMk/>
            <pc:sldMk cId="3666236" sldId="327"/>
            <ac:spMk id="37" creationId="{C00EA5E4-2108-4FBE-88C5-204BEF9DEBF1}"/>
          </ac:spMkLst>
        </pc:spChg>
        <pc:spChg chg="mod">
          <ac:chgData name="Marcus Rabe" userId="6b10fd8c-1af8-4ca2-a7e2-54dbfd77502c" providerId="ADAL" clId="{DE56D6A1-5ABA-4813-BE34-CC614342D400}" dt="2021-04-24T10:25:47.258" v="7770"/>
          <ac:spMkLst>
            <pc:docMk/>
            <pc:sldMk cId="3666236" sldId="327"/>
            <ac:spMk id="39" creationId="{26DBA293-92AA-4FC4-A1EC-F1A37609EF4B}"/>
          </ac:spMkLst>
        </pc:spChg>
        <pc:spChg chg="mod">
          <ac:chgData name="Marcus Rabe" userId="6b10fd8c-1af8-4ca2-a7e2-54dbfd77502c" providerId="ADAL" clId="{DE56D6A1-5ABA-4813-BE34-CC614342D400}" dt="2021-04-24T10:25:47.258" v="7770"/>
          <ac:spMkLst>
            <pc:docMk/>
            <pc:sldMk cId="3666236" sldId="327"/>
            <ac:spMk id="40" creationId="{6FDC59F2-C041-471B-B49E-D8364C2BE39F}"/>
          </ac:spMkLst>
        </pc:spChg>
        <pc:spChg chg="add del mod">
          <ac:chgData name="Marcus Rabe" userId="6b10fd8c-1af8-4ca2-a7e2-54dbfd77502c" providerId="ADAL" clId="{DE56D6A1-5ABA-4813-BE34-CC614342D400}" dt="2021-04-24T10:25:52.160" v="7771"/>
          <ac:spMkLst>
            <pc:docMk/>
            <pc:sldMk cId="3666236" sldId="327"/>
            <ac:spMk id="41" creationId="{E54A958B-9349-4A0F-872F-5B2E97911D47}"/>
          </ac:spMkLst>
        </pc:spChg>
        <pc:grpChg chg="add mod">
          <ac:chgData name="Marcus Rabe" userId="6b10fd8c-1af8-4ca2-a7e2-54dbfd77502c" providerId="ADAL" clId="{DE56D6A1-5ABA-4813-BE34-CC614342D400}" dt="2021-04-20T18:34:19.352" v="507" actId="164"/>
          <ac:grpSpMkLst>
            <pc:docMk/>
            <pc:sldMk cId="3666236" sldId="327"/>
            <ac:grpSpMk id="3" creationId="{4D7C0E12-C6AE-4C16-94D2-5D548B95E136}"/>
          </ac:grpSpMkLst>
        </pc:grpChg>
        <pc:grpChg chg="add del mod">
          <ac:chgData name="Marcus Rabe" userId="6b10fd8c-1af8-4ca2-a7e2-54dbfd77502c" providerId="ADAL" clId="{DE56D6A1-5ABA-4813-BE34-CC614342D400}" dt="2021-04-21T18:27:51.577" v="3413" actId="165"/>
          <ac:grpSpMkLst>
            <pc:docMk/>
            <pc:sldMk cId="3666236" sldId="327"/>
            <ac:grpSpMk id="14" creationId="{9F9084DB-6F47-4090-B4F8-9147177B2D6D}"/>
          </ac:grpSpMkLst>
        </pc:grpChg>
        <pc:grpChg chg="add del mod">
          <ac:chgData name="Marcus Rabe" userId="6b10fd8c-1af8-4ca2-a7e2-54dbfd77502c" providerId="ADAL" clId="{DE56D6A1-5ABA-4813-BE34-CC614342D400}" dt="2021-04-24T10:25:52.160" v="7771"/>
          <ac:grpSpMkLst>
            <pc:docMk/>
            <pc:sldMk cId="3666236" sldId="327"/>
            <ac:grpSpMk id="21" creationId="{E426BF16-68AD-45AE-ACAF-68D04DCE678C}"/>
          </ac:grpSpMkLst>
        </pc:grpChg>
        <pc:cxnChg chg="mod topLvl">
          <ac:chgData name="Marcus Rabe" userId="6b10fd8c-1af8-4ca2-a7e2-54dbfd77502c" providerId="ADAL" clId="{DE56D6A1-5ABA-4813-BE34-CC614342D400}" dt="2021-04-23T07:19:56.170" v="6194" actId="692"/>
          <ac:cxnSpMkLst>
            <pc:docMk/>
            <pc:sldMk cId="3666236" sldId="327"/>
            <ac:cxnSpMk id="15" creationId="{8225120D-E001-474A-A78C-79C2B9DDD30A}"/>
          </ac:cxnSpMkLst>
        </pc:cxnChg>
        <pc:cxnChg chg="mod topLvl">
          <ac:chgData name="Marcus Rabe" userId="6b10fd8c-1af8-4ca2-a7e2-54dbfd77502c" providerId="ADAL" clId="{DE56D6A1-5ABA-4813-BE34-CC614342D400}" dt="2021-04-23T07:19:56.170" v="6194" actId="692"/>
          <ac:cxnSpMkLst>
            <pc:docMk/>
            <pc:sldMk cId="3666236" sldId="327"/>
            <ac:cxnSpMk id="16" creationId="{14249783-779F-43BB-9A91-D23CF563061A}"/>
          </ac:cxnSpMkLst>
        </pc:cxnChg>
        <pc:cxnChg chg="mod topLvl">
          <ac:chgData name="Marcus Rabe" userId="6b10fd8c-1af8-4ca2-a7e2-54dbfd77502c" providerId="ADAL" clId="{DE56D6A1-5ABA-4813-BE34-CC614342D400}" dt="2021-04-21T18:28:12.678" v="3478" actId="692"/>
          <ac:cxnSpMkLst>
            <pc:docMk/>
            <pc:sldMk cId="3666236" sldId="327"/>
            <ac:cxnSpMk id="19" creationId="{4465DFCE-F900-4770-ADE3-B1CAA75D57FA}"/>
          </ac:cxnSpMkLst>
        </pc:cxnChg>
        <pc:cxnChg chg="mod topLvl">
          <ac:chgData name="Marcus Rabe" userId="6b10fd8c-1af8-4ca2-a7e2-54dbfd77502c" providerId="ADAL" clId="{DE56D6A1-5ABA-4813-BE34-CC614342D400}" dt="2021-04-23T07:20:07.633" v="6226" actId="692"/>
          <ac:cxnSpMkLst>
            <pc:docMk/>
            <pc:sldMk cId="3666236" sldId="327"/>
            <ac:cxnSpMk id="22" creationId="{4AC4B834-1D0A-4869-B9D5-12173C9EC861}"/>
          </ac:cxnSpMkLst>
        </pc:cxnChg>
        <pc:cxnChg chg="mod">
          <ac:chgData name="Marcus Rabe" userId="6b10fd8c-1af8-4ca2-a7e2-54dbfd77502c" providerId="ADAL" clId="{DE56D6A1-5ABA-4813-BE34-CC614342D400}" dt="2021-04-24T10:25:47.258" v="7770"/>
          <ac:cxnSpMkLst>
            <pc:docMk/>
            <pc:sldMk cId="3666236" sldId="327"/>
            <ac:cxnSpMk id="24" creationId="{D5DD2538-FD59-4102-B236-1DF3ACF5A094}"/>
          </ac:cxnSpMkLst>
        </pc:cxnChg>
        <pc:cxnChg chg="mod topLvl">
          <ac:chgData name="Marcus Rabe" userId="6b10fd8c-1af8-4ca2-a7e2-54dbfd77502c" providerId="ADAL" clId="{DE56D6A1-5ABA-4813-BE34-CC614342D400}" dt="2021-04-23T07:20:15.616" v="6234" actId="692"/>
          <ac:cxnSpMkLst>
            <pc:docMk/>
            <pc:sldMk cId="3666236" sldId="327"/>
            <ac:cxnSpMk id="26" creationId="{0E2C3065-4E7D-49B9-81A1-A290DDD8416D}"/>
          </ac:cxnSpMkLst>
        </pc:cxnChg>
        <pc:cxnChg chg="mod">
          <ac:chgData name="Marcus Rabe" userId="6b10fd8c-1af8-4ca2-a7e2-54dbfd77502c" providerId="ADAL" clId="{DE56D6A1-5ABA-4813-BE34-CC614342D400}" dt="2021-04-24T10:25:47.258" v="7770"/>
          <ac:cxnSpMkLst>
            <pc:docMk/>
            <pc:sldMk cId="3666236" sldId="327"/>
            <ac:cxnSpMk id="29" creationId="{93B4C126-5E29-49FA-B37C-0FF282085E18}"/>
          </ac:cxnSpMkLst>
        </pc:cxnChg>
        <pc:cxnChg chg="mod topLvl">
          <ac:chgData name="Marcus Rabe" userId="6b10fd8c-1af8-4ca2-a7e2-54dbfd77502c" providerId="ADAL" clId="{DE56D6A1-5ABA-4813-BE34-CC614342D400}" dt="2021-04-23T07:20:15.616" v="6234" actId="692"/>
          <ac:cxnSpMkLst>
            <pc:docMk/>
            <pc:sldMk cId="3666236" sldId="327"/>
            <ac:cxnSpMk id="30" creationId="{81BF00A6-F57F-4882-A885-EF24A491260F}"/>
          </ac:cxnSpMkLst>
        </pc:cxnChg>
        <pc:cxnChg chg="mod">
          <ac:chgData name="Marcus Rabe" userId="6b10fd8c-1af8-4ca2-a7e2-54dbfd77502c" providerId="ADAL" clId="{DE56D6A1-5ABA-4813-BE34-CC614342D400}" dt="2021-04-24T10:25:47.258" v="7770"/>
          <ac:cxnSpMkLst>
            <pc:docMk/>
            <pc:sldMk cId="3666236" sldId="327"/>
            <ac:cxnSpMk id="31" creationId="{0A0ACE1A-02FE-491A-BD71-E94134896B92}"/>
          </ac:cxnSpMkLst>
        </pc:cxnChg>
        <pc:cxnChg chg="mod">
          <ac:chgData name="Marcus Rabe" userId="6b10fd8c-1af8-4ca2-a7e2-54dbfd77502c" providerId="ADAL" clId="{DE56D6A1-5ABA-4813-BE34-CC614342D400}" dt="2021-04-24T10:25:47.258" v="7770"/>
          <ac:cxnSpMkLst>
            <pc:docMk/>
            <pc:sldMk cId="3666236" sldId="327"/>
            <ac:cxnSpMk id="33" creationId="{78100B18-3449-4268-9849-445F11F4FF59}"/>
          </ac:cxnSpMkLst>
        </pc:cxnChg>
        <pc:cxnChg chg="mod topLvl">
          <ac:chgData name="Marcus Rabe" userId="6b10fd8c-1af8-4ca2-a7e2-54dbfd77502c" providerId="ADAL" clId="{DE56D6A1-5ABA-4813-BE34-CC614342D400}" dt="2021-04-21T18:28:12.678" v="3478" actId="692"/>
          <ac:cxnSpMkLst>
            <pc:docMk/>
            <pc:sldMk cId="3666236" sldId="327"/>
            <ac:cxnSpMk id="34" creationId="{F482277A-798C-4917-9C46-F2590D4524A9}"/>
          </ac:cxnSpMkLst>
        </pc:cxnChg>
        <pc:cxnChg chg="mod topLvl">
          <ac:chgData name="Marcus Rabe" userId="6b10fd8c-1af8-4ca2-a7e2-54dbfd77502c" providerId="ADAL" clId="{DE56D6A1-5ABA-4813-BE34-CC614342D400}" dt="2021-04-23T07:20:15.616" v="6234" actId="692"/>
          <ac:cxnSpMkLst>
            <pc:docMk/>
            <pc:sldMk cId="3666236" sldId="327"/>
            <ac:cxnSpMk id="38" creationId="{01B3CDA1-80F5-4502-9924-6291676C6309}"/>
          </ac:cxnSpMkLst>
        </pc:cxnChg>
      </pc:sldChg>
      <pc:sldChg chg="modSp new del mod">
        <pc:chgData name="Marcus Rabe" userId="6b10fd8c-1af8-4ca2-a7e2-54dbfd77502c" providerId="ADAL" clId="{DE56D6A1-5ABA-4813-BE34-CC614342D400}" dt="2021-04-25T09:16:56.252" v="11413" actId="47"/>
        <pc:sldMkLst>
          <pc:docMk/>
          <pc:sldMk cId="510286551" sldId="328"/>
        </pc:sldMkLst>
        <pc:spChg chg="mod">
          <ac:chgData name="Marcus Rabe" userId="6b10fd8c-1af8-4ca2-a7e2-54dbfd77502c" providerId="ADAL" clId="{DE56D6A1-5ABA-4813-BE34-CC614342D400}" dt="2021-04-22T07:26:19.484" v="4584" actId="790"/>
          <ac:spMkLst>
            <pc:docMk/>
            <pc:sldMk cId="510286551" sldId="328"/>
            <ac:spMk id="2" creationId="{50C1BF9B-7611-4D84-AFEE-605653427AA1}"/>
          </ac:spMkLst>
        </pc:spChg>
        <pc:spChg chg="mod">
          <ac:chgData name="Marcus Rabe" userId="6b10fd8c-1af8-4ca2-a7e2-54dbfd77502c" providerId="ADAL" clId="{DE56D6A1-5ABA-4813-BE34-CC614342D400}" dt="2021-04-24T18:28:38.062" v="9568" actId="6549"/>
          <ac:spMkLst>
            <pc:docMk/>
            <pc:sldMk cId="510286551" sldId="328"/>
            <ac:spMk id="3" creationId="{2DC49171-7DC5-4F87-8A3D-4528F28C472D}"/>
          </ac:spMkLst>
        </pc:spChg>
        <pc:spChg chg="mod">
          <ac:chgData name="Marcus Rabe" userId="6b10fd8c-1af8-4ca2-a7e2-54dbfd77502c" providerId="ADAL" clId="{DE56D6A1-5ABA-4813-BE34-CC614342D400}" dt="2021-04-22T07:26:19.509" v="4586"/>
          <ac:spMkLst>
            <pc:docMk/>
            <pc:sldMk cId="510286551" sldId="328"/>
            <ac:spMk id="4" creationId="{566F3D9C-E034-46A8-9C59-0E9532099CFE}"/>
          </ac:spMkLst>
        </pc:spChg>
        <pc:spChg chg="mod">
          <ac:chgData name="Marcus Rabe" userId="6b10fd8c-1af8-4ca2-a7e2-54dbfd77502c" providerId="ADAL" clId="{DE56D6A1-5ABA-4813-BE34-CC614342D400}" dt="2021-04-22T07:26:19.523" v="4587" actId="790"/>
          <ac:spMkLst>
            <pc:docMk/>
            <pc:sldMk cId="510286551" sldId="328"/>
            <ac:spMk id="5" creationId="{3E28288E-7BF5-45CA-8EF1-3E6C5D1BB23D}"/>
          </ac:spMkLst>
        </pc:spChg>
      </pc:sldChg>
      <pc:sldChg chg="addSp delSp modSp new mod">
        <pc:chgData name="Marcus Rabe" userId="6b10fd8c-1af8-4ca2-a7e2-54dbfd77502c" providerId="ADAL" clId="{DE56D6A1-5ABA-4813-BE34-CC614342D400}" dt="2021-04-24T16:52:35.084" v="9411" actId="20577"/>
        <pc:sldMkLst>
          <pc:docMk/>
          <pc:sldMk cId="452253327" sldId="329"/>
        </pc:sldMkLst>
        <pc:spChg chg="mod">
          <ac:chgData name="Marcus Rabe" userId="6b10fd8c-1af8-4ca2-a7e2-54dbfd77502c" providerId="ADAL" clId="{DE56D6A1-5ABA-4813-BE34-CC614342D400}" dt="2021-04-22T07:26:33.146" v="6117" actId="790"/>
          <ac:spMkLst>
            <pc:docMk/>
            <pc:sldMk cId="452253327" sldId="329"/>
            <ac:spMk id="2" creationId="{FBD0507F-46ED-4466-B3B6-A44EC20609FF}"/>
          </ac:spMkLst>
        </pc:spChg>
        <pc:spChg chg="del mod">
          <ac:chgData name="Marcus Rabe" userId="6b10fd8c-1af8-4ca2-a7e2-54dbfd77502c" providerId="ADAL" clId="{DE56D6A1-5ABA-4813-BE34-CC614342D400}" dt="2021-04-23T07:18:53.301" v="6146" actId="478"/>
          <ac:spMkLst>
            <pc:docMk/>
            <pc:sldMk cId="452253327" sldId="329"/>
            <ac:spMk id="3" creationId="{D1055EE9-3C77-4E57-82EF-E7DF4C7DEB80}"/>
          </ac:spMkLst>
        </pc:spChg>
        <pc:spChg chg="mod">
          <ac:chgData name="Marcus Rabe" userId="6b10fd8c-1af8-4ca2-a7e2-54dbfd77502c" providerId="ADAL" clId="{DE56D6A1-5ABA-4813-BE34-CC614342D400}" dt="2021-04-24T10:25:15.040" v="7769" actId="6549"/>
          <ac:spMkLst>
            <pc:docMk/>
            <pc:sldMk cId="452253327" sldId="329"/>
            <ac:spMk id="4" creationId="{3316C93B-4BB8-46F8-BF37-1362D11F2B17}"/>
          </ac:spMkLst>
        </pc:spChg>
        <pc:spChg chg="mod">
          <ac:chgData name="Marcus Rabe" userId="6b10fd8c-1af8-4ca2-a7e2-54dbfd77502c" providerId="ADAL" clId="{DE56D6A1-5ABA-4813-BE34-CC614342D400}" dt="2021-04-22T07:26:33.169" v="6120" actId="790"/>
          <ac:spMkLst>
            <pc:docMk/>
            <pc:sldMk cId="452253327" sldId="329"/>
            <ac:spMk id="5" creationId="{7F47A3C6-8B28-45C5-AC7C-50E9AB2D790C}"/>
          </ac:spMkLst>
        </pc:spChg>
        <pc:spChg chg="mod topLvl">
          <ac:chgData name="Marcus Rabe" userId="6b10fd8c-1af8-4ca2-a7e2-54dbfd77502c" providerId="ADAL" clId="{DE56D6A1-5ABA-4813-BE34-CC614342D400}" dt="2021-04-24T10:47:47.481" v="8079" actId="404"/>
          <ac:spMkLst>
            <pc:docMk/>
            <pc:sldMk cId="452253327" sldId="329"/>
            <ac:spMk id="7" creationId="{B43DFD81-C3DE-4265-BF47-72E0EAF735AD}"/>
          </ac:spMkLst>
        </pc:spChg>
        <pc:spChg chg="mod topLvl">
          <ac:chgData name="Marcus Rabe" userId="6b10fd8c-1af8-4ca2-a7e2-54dbfd77502c" providerId="ADAL" clId="{DE56D6A1-5ABA-4813-BE34-CC614342D400}" dt="2021-04-24T10:35:24.648" v="7855" actId="20577"/>
          <ac:spMkLst>
            <pc:docMk/>
            <pc:sldMk cId="452253327" sldId="329"/>
            <ac:spMk id="9" creationId="{D953BDB6-A624-474D-B751-C0B567269C52}"/>
          </ac:spMkLst>
        </pc:spChg>
        <pc:spChg chg="mod topLvl">
          <ac:chgData name="Marcus Rabe" userId="6b10fd8c-1af8-4ca2-a7e2-54dbfd77502c" providerId="ADAL" clId="{DE56D6A1-5ABA-4813-BE34-CC614342D400}" dt="2021-04-24T10:36:26.582" v="7877" actId="20577"/>
          <ac:spMkLst>
            <pc:docMk/>
            <pc:sldMk cId="452253327" sldId="329"/>
            <ac:spMk id="10" creationId="{B58AC1FE-A0BC-4C72-AF9C-8EB12F106341}"/>
          </ac:spMkLst>
        </pc:spChg>
        <pc:spChg chg="mod topLvl">
          <ac:chgData name="Marcus Rabe" userId="6b10fd8c-1af8-4ca2-a7e2-54dbfd77502c" providerId="ADAL" clId="{DE56D6A1-5ABA-4813-BE34-CC614342D400}" dt="2021-04-24T10:36:53.046" v="7895" actId="20577"/>
          <ac:spMkLst>
            <pc:docMk/>
            <pc:sldMk cId="452253327" sldId="329"/>
            <ac:spMk id="11" creationId="{2D687208-542F-4216-B596-B411548DD7CC}"/>
          </ac:spMkLst>
        </pc:spChg>
        <pc:spChg chg="mod topLvl">
          <ac:chgData name="Marcus Rabe" userId="6b10fd8c-1af8-4ca2-a7e2-54dbfd77502c" providerId="ADAL" clId="{DE56D6A1-5ABA-4813-BE34-CC614342D400}" dt="2021-04-24T10:43:40.056" v="8010" actId="1076"/>
          <ac:spMkLst>
            <pc:docMk/>
            <pc:sldMk cId="452253327" sldId="329"/>
            <ac:spMk id="14" creationId="{2FB2D5AE-60F0-4594-A19E-24174F34DAB2}"/>
          </ac:spMkLst>
        </pc:spChg>
        <pc:spChg chg="del mod topLvl">
          <ac:chgData name="Marcus Rabe" userId="6b10fd8c-1af8-4ca2-a7e2-54dbfd77502c" providerId="ADAL" clId="{DE56D6A1-5ABA-4813-BE34-CC614342D400}" dt="2021-04-24T10:31:18.880" v="7818" actId="478"/>
          <ac:spMkLst>
            <pc:docMk/>
            <pc:sldMk cId="452253327" sldId="329"/>
            <ac:spMk id="16" creationId="{A112E34A-A2B0-4D1B-AF57-3386C79E89FD}"/>
          </ac:spMkLst>
        </pc:spChg>
        <pc:spChg chg="del mod topLvl">
          <ac:chgData name="Marcus Rabe" userId="6b10fd8c-1af8-4ca2-a7e2-54dbfd77502c" providerId="ADAL" clId="{DE56D6A1-5ABA-4813-BE34-CC614342D400}" dt="2021-04-24T10:31:13.705" v="7816" actId="478"/>
          <ac:spMkLst>
            <pc:docMk/>
            <pc:sldMk cId="452253327" sldId="329"/>
            <ac:spMk id="17" creationId="{F709F1EB-71DF-42F9-969E-3F5C35D74C3D}"/>
          </ac:spMkLst>
        </pc:spChg>
        <pc:spChg chg="del mod topLvl">
          <ac:chgData name="Marcus Rabe" userId="6b10fd8c-1af8-4ca2-a7e2-54dbfd77502c" providerId="ADAL" clId="{DE56D6A1-5ABA-4813-BE34-CC614342D400}" dt="2021-04-24T10:31:16.780" v="7817" actId="478"/>
          <ac:spMkLst>
            <pc:docMk/>
            <pc:sldMk cId="452253327" sldId="329"/>
            <ac:spMk id="18" creationId="{6A4BDF70-75CD-4F36-8231-67BB354A3E40}"/>
          </ac:spMkLst>
        </pc:spChg>
        <pc:spChg chg="del mod topLvl">
          <ac:chgData name="Marcus Rabe" userId="6b10fd8c-1af8-4ca2-a7e2-54dbfd77502c" providerId="ADAL" clId="{DE56D6A1-5ABA-4813-BE34-CC614342D400}" dt="2021-04-24T10:36:45.010" v="7890" actId="478"/>
          <ac:spMkLst>
            <pc:docMk/>
            <pc:sldMk cId="452253327" sldId="329"/>
            <ac:spMk id="19" creationId="{8F866DF0-BF0E-46A6-945E-8CF72716BF80}"/>
          </ac:spMkLst>
        </pc:spChg>
        <pc:spChg chg="mod topLvl">
          <ac:chgData name="Marcus Rabe" userId="6b10fd8c-1af8-4ca2-a7e2-54dbfd77502c" providerId="ADAL" clId="{DE56D6A1-5ABA-4813-BE34-CC614342D400}" dt="2021-04-24T10:58:31.453" v="8266" actId="1076"/>
          <ac:spMkLst>
            <pc:docMk/>
            <pc:sldMk cId="452253327" sldId="329"/>
            <ac:spMk id="20" creationId="{EB23DCD5-61F3-4FDF-A8A8-F186B762D253}"/>
          </ac:spMkLst>
        </pc:spChg>
        <pc:spChg chg="add del mod">
          <ac:chgData name="Marcus Rabe" userId="6b10fd8c-1af8-4ca2-a7e2-54dbfd77502c" providerId="ADAL" clId="{DE56D6A1-5ABA-4813-BE34-CC614342D400}" dt="2021-04-24T10:49:57.090" v="8096" actId="478"/>
          <ac:spMkLst>
            <pc:docMk/>
            <pc:sldMk cId="452253327" sldId="329"/>
            <ac:spMk id="21" creationId="{CDA74C04-6805-46BC-A2ED-507E2379D6AF}"/>
          </ac:spMkLst>
        </pc:spChg>
        <pc:spChg chg="add del mod">
          <ac:chgData name="Marcus Rabe" userId="6b10fd8c-1af8-4ca2-a7e2-54dbfd77502c" providerId="ADAL" clId="{DE56D6A1-5ABA-4813-BE34-CC614342D400}" dt="2021-04-24T10:48:15.075" v="8086" actId="478"/>
          <ac:spMkLst>
            <pc:docMk/>
            <pc:sldMk cId="452253327" sldId="329"/>
            <ac:spMk id="24" creationId="{0D9BDF84-57E7-4626-BB01-93BB71DD194C}"/>
          </ac:spMkLst>
        </pc:spChg>
        <pc:spChg chg="add mod">
          <ac:chgData name="Marcus Rabe" userId="6b10fd8c-1af8-4ca2-a7e2-54dbfd77502c" providerId="ADAL" clId="{DE56D6A1-5ABA-4813-BE34-CC614342D400}" dt="2021-04-24T10:36:16.212" v="7869" actId="20577"/>
          <ac:spMkLst>
            <pc:docMk/>
            <pc:sldMk cId="452253327" sldId="329"/>
            <ac:spMk id="26" creationId="{9496B99A-7B0A-4214-8058-312EEF7271A5}"/>
          </ac:spMkLst>
        </pc:spChg>
        <pc:spChg chg="add mod">
          <ac:chgData name="Marcus Rabe" userId="6b10fd8c-1af8-4ca2-a7e2-54dbfd77502c" providerId="ADAL" clId="{DE56D6A1-5ABA-4813-BE34-CC614342D400}" dt="2021-04-24T10:36:41.613" v="7889" actId="20577"/>
          <ac:spMkLst>
            <pc:docMk/>
            <pc:sldMk cId="452253327" sldId="329"/>
            <ac:spMk id="27" creationId="{BE97FF33-4EE2-4031-8C25-1CEEBE48FCA1}"/>
          </ac:spMkLst>
        </pc:spChg>
        <pc:spChg chg="add mod">
          <ac:chgData name="Marcus Rabe" userId="6b10fd8c-1af8-4ca2-a7e2-54dbfd77502c" providerId="ADAL" clId="{DE56D6A1-5ABA-4813-BE34-CC614342D400}" dt="2021-04-24T10:36:58.045" v="7900" actId="20577"/>
          <ac:spMkLst>
            <pc:docMk/>
            <pc:sldMk cId="452253327" sldId="329"/>
            <ac:spMk id="28" creationId="{9B7DB4C4-450A-4609-B4C9-D00E48BD5CD2}"/>
          </ac:spMkLst>
        </pc:spChg>
        <pc:spChg chg="add mod ord">
          <ac:chgData name="Marcus Rabe" userId="6b10fd8c-1af8-4ca2-a7e2-54dbfd77502c" providerId="ADAL" clId="{DE56D6A1-5ABA-4813-BE34-CC614342D400}" dt="2021-04-24T10:45:12.410" v="8030" actId="167"/>
          <ac:spMkLst>
            <pc:docMk/>
            <pc:sldMk cId="452253327" sldId="329"/>
            <ac:spMk id="32" creationId="{590D29E0-95F3-4068-9E59-67ADCA414D0E}"/>
          </ac:spMkLst>
        </pc:spChg>
        <pc:spChg chg="add mod ord">
          <ac:chgData name="Marcus Rabe" userId="6b10fd8c-1af8-4ca2-a7e2-54dbfd77502c" providerId="ADAL" clId="{DE56D6A1-5ABA-4813-BE34-CC614342D400}" dt="2021-04-24T10:45:01.701" v="8026" actId="167"/>
          <ac:spMkLst>
            <pc:docMk/>
            <pc:sldMk cId="452253327" sldId="329"/>
            <ac:spMk id="33" creationId="{15A4B573-CFFB-4673-8E05-021FE0E3C3AB}"/>
          </ac:spMkLst>
        </pc:spChg>
        <pc:spChg chg="mod ord">
          <ac:chgData name="Marcus Rabe" userId="6b10fd8c-1af8-4ca2-a7e2-54dbfd77502c" providerId="ADAL" clId="{DE56D6A1-5ABA-4813-BE34-CC614342D400}" dt="2021-04-24T10:45:30.347" v="8036" actId="167"/>
          <ac:spMkLst>
            <pc:docMk/>
            <pc:sldMk cId="452253327" sldId="329"/>
            <ac:spMk id="40" creationId="{BCB2962E-EB74-476B-8D36-FCF0EFA9B0A8}"/>
          </ac:spMkLst>
        </pc:spChg>
        <pc:spChg chg="mod ord">
          <ac:chgData name="Marcus Rabe" userId="6b10fd8c-1af8-4ca2-a7e2-54dbfd77502c" providerId="ADAL" clId="{DE56D6A1-5ABA-4813-BE34-CC614342D400}" dt="2021-04-24T10:45:22.148" v="8033" actId="167"/>
          <ac:spMkLst>
            <pc:docMk/>
            <pc:sldMk cId="452253327" sldId="329"/>
            <ac:spMk id="41" creationId="{B81C9FC9-0A07-40D6-B268-BAD5EB1993E1}"/>
          </ac:spMkLst>
        </pc:spChg>
        <pc:spChg chg="mod ord topLvl">
          <ac:chgData name="Marcus Rabe" userId="6b10fd8c-1af8-4ca2-a7e2-54dbfd77502c" providerId="ADAL" clId="{DE56D6A1-5ABA-4813-BE34-CC614342D400}" dt="2021-04-24T10:44:51.997" v="8023" actId="167"/>
          <ac:spMkLst>
            <pc:docMk/>
            <pc:sldMk cId="452253327" sldId="329"/>
            <ac:spMk id="43" creationId="{20656EE9-8C25-41A6-916E-DCA03A26DFC8}"/>
          </ac:spMkLst>
        </pc:spChg>
        <pc:spChg chg="mod ord topLvl">
          <ac:chgData name="Marcus Rabe" userId="6b10fd8c-1af8-4ca2-a7e2-54dbfd77502c" providerId="ADAL" clId="{DE56D6A1-5ABA-4813-BE34-CC614342D400}" dt="2021-04-24T10:44:44.115" v="8020" actId="167"/>
          <ac:spMkLst>
            <pc:docMk/>
            <pc:sldMk cId="452253327" sldId="329"/>
            <ac:spMk id="44" creationId="{AB4F6F6C-8E53-48A7-B551-D7C2179A3BF8}"/>
          </ac:spMkLst>
        </pc:spChg>
        <pc:spChg chg="add mod">
          <ac:chgData name="Marcus Rabe" userId="6b10fd8c-1af8-4ca2-a7e2-54dbfd77502c" providerId="ADAL" clId="{DE56D6A1-5ABA-4813-BE34-CC614342D400}" dt="2021-04-24T10:41:36.628" v="7967" actId="1076"/>
          <ac:spMkLst>
            <pc:docMk/>
            <pc:sldMk cId="452253327" sldId="329"/>
            <ac:spMk id="53" creationId="{84446BD7-B937-4C5E-B527-42A93F8AA6EA}"/>
          </ac:spMkLst>
        </pc:spChg>
        <pc:spChg chg="add mod">
          <ac:chgData name="Marcus Rabe" userId="6b10fd8c-1af8-4ca2-a7e2-54dbfd77502c" providerId="ADAL" clId="{DE56D6A1-5ABA-4813-BE34-CC614342D400}" dt="2021-04-24T10:41:52.288" v="7974" actId="14100"/>
          <ac:spMkLst>
            <pc:docMk/>
            <pc:sldMk cId="452253327" sldId="329"/>
            <ac:spMk id="54" creationId="{174E53D8-6C4A-48AF-BA1E-E35B337BBCA9}"/>
          </ac:spMkLst>
        </pc:spChg>
        <pc:spChg chg="add mod">
          <ac:chgData name="Marcus Rabe" userId="6b10fd8c-1af8-4ca2-a7e2-54dbfd77502c" providerId="ADAL" clId="{DE56D6A1-5ABA-4813-BE34-CC614342D400}" dt="2021-04-24T10:42:03.871" v="7978" actId="20577"/>
          <ac:spMkLst>
            <pc:docMk/>
            <pc:sldMk cId="452253327" sldId="329"/>
            <ac:spMk id="55" creationId="{A8236989-E6EF-483D-97AB-AB43BD09A729}"/>
          </ac:spMkLst>
        </pc:spChg>
        <pc:spChg chg="add mod">
          <ac:chgData name="Marcus Rabe" userId="6b10fd8c-1af8-4ca2-a7e2-54dbfd77502c" providerId="ADAL" clId="{DE56D6A1-5ABA-4813-BE34-CC614342D400}" dt="2021-04-24T10:42:12.948" v="7980" actId="20577"/>
          <ac:spMkLst>
            <pc:docMk/>
            <pc:sldMk cId="452253327" sldId="329"/>
            <ac:spMk id="56" creationId="{780BF9D0-E582-46CB-B518-BFAE36C432CC}"/>
          </ac:spMkLst>
        </pc:spChg>
        <pc:spChg chg="add mod">
          <ac:chgData name="Marcus Rabe" userId="6b10fd8c-1af8-4ca2-a7e2-54dbfd77502c" providerId="ADAL" clId="{DE56D6A1-5ABA-4813-BE34-CC614342D400}" dt="2021-04-24T10:42:24.511" v="7984" actId="20577"/>
          <ac:spMkLst>
            <pc:docMk/>
            <pc:sldMk cId="452253327" sldId="329"/>
            <ac:spMk id="57" creationId="{721FD4CB-F93B-4057-A8EF-0314D4775E1A}"/>
          </ac:spMkLst>
        </pc:spChg>
        <pc:spChg chg="add mod">
          <ac:chgData name="Marcus Rabe" userId="6b10fd8c-1af8-4ca2-a7e2-54dbfd77502c" providerId="ADAL" clId="{DE56D6A1-5ABA-4813-BE34-CC614342D400}" dt="2021-04-24T10:42:30.603" v="7987" actId="20577"/>
          <ac:spMkLst>
            <pc:docMk/>
            <pc:sldMk cId="452253327" sldId="329"/>
            <ac:spMk id="58" creationId="{F7F94EA0-908C-4C1E-841C-4EB9FCF06BB8}"/>
          </ac:spMkLst>
        </pc:spChg>
        <pc:spChg chg="mod ord">
          <ac:chgData name="Marcus Rabe" userId="6b10fd8c-1af8-4ca2-a7e2-54dbfd77502c" providerId="ADAL" clId="{DE56D6A1-5ABA-4813-BE34-CC614342D400}" dt="2021-04-24T10:48:07.972" v="8085" actId="167"/>
          <ac:spMkLst>
            <pc:docMk/>
            <pc:sldMk cId="452253327" sldId="329"/>
            <ac:spMk id="63" creationId="{1B77D807-4721-4208-888F-EA6BE4B03B83}"/>
          </ac:spMkLst>
        </pc:spChg>
        <pc:spChg chg="mod ord">
          <ac:chgData name="Marcus Rabe" userId="6b10fd8c-1af8-4ca2-a7e2-54dbfd77502c" providerId="ADAL" clId="{DE56D6A1-5ABA-4813-BE34-CC614342D400}" dt="2021-04-24T10:48:02.175" v="8083" actId="167"/>
          <ac:spMkLst>
            <pc:docMk/>
            <pc:sldMk cId="452253327" sldId="329"/>
            <ac:spMk id="64" creationId="{3045FE10-20B1-47DC-B2E4-7568BB8252E1}"/>
          </ac:spMkLst>
        </pc:spChg>
        <pc:spChg chg="add mod">
          <ac:chgData name="Marcus Rabe" userId="6b10fd8c-1af8-4ca2-a7e2-54dbfd77502c" providerId="ADAL" clId="{DE56D6A1-5ABA-4813-BE34-CC614342D400}" dt="2021-04-24T10:46:45.148" v="8055" actId="1076"/>
          <ac:spMkLst>
            <pc:docMk/>
            <pc:sldMk cId="452253327" sldId="329"/>
            <ac:spMk id="89" creationId="{7BCC61D8-B973-413A-A9A0-CE29B2BC754A}"/>
          </ac:spMkLst>
        </pc:spChg>
        <pc:spChg chg="add mod">
          <ac:chgData name="Marcus Rabe" userId="6b10fd8c-1af8-4ca2-a7e2-54dbfd77502c" providerId="ADAL" clId="{DE56D6A1-5ABA-4813-BE34-CC614342D400}" dt="2021-04-24T10:46:42.366" v="8054" actId="1076"/>
          <ac:spMkLst>
            <pc:docMk/>
            <pc:sldMk cId="452253327" sldId="329"/>
            <ac:spMk id="90" creationId="{840A0A23-04C0-4946-BA77-5719AB46DBCD}"/>
          </ac:spMkLst>
        </pc:spChg>
        <pc:spChg chg="add mod">
          <ac:chgData name="Marcus Rabe" userId="6b10fd8c-1af8-4ca2-a7e2-54dbfd77502c" providerId="ADAL" clId="{DE56D6A1-5ABA-4813-BE34-CC614342D400}" dt="2021-04-24T10:46:54.001" v="8059" actId="20577"/>
          <ac:spMkLst>
            <pc:docMk/>
            <pc:sldMk cId="452253327" sldId="329"/>
            <ac:spMk id="91" creationId="{9010284D-CE5F-4701-B71B-968435AD2FC0}"/>
          </ac:spMkLst>
        </pc:spChg>
        <pc:spChg chg="add mod">
          <ac:chgData name="Marcus Rabe" userId="6b10fd8c-1af8-4ca2-a7e2-54dbfd77502c" providerId="ADAL" clId="{DE56D6A1-5ABA-4813-BE34-CC614342D400}" dt="2021-04-24T10:47:06.450" v="8063" actId="20577"/>
          <ac:spMkLst>
            <pc:docMk/>
            <pc:sldMk cId="452253327" sldId="329"/>
            <ac:spMk id="92" creationId="{C105F3D5-F4FB-4E18-807A-E60879587055}"/>
          </ac:spMkLst>
        </pc:spChg>
        <pc:spChg chg="add mod">
          <ac:chgData name="Marcus Rabe" userId="6b10fd8c-1af8-4ca2-a7e2-54dbfd77502c" providerId="ADAL" clId="{DE56D6A1-5ABA-4813-BE34-CC614342D400}" dt="2021-04-24T10:48:36.058" v="8093" actId="1076"/>
          <ac:spMkLst>
            <pc:docMk/>
            <pc:sldMk cId="452253327" sldId="329"/>
            <ac:spMk id="101" creationId="{E54C4F12-798E-43A6-8603-C06B2498EE4A}"/>
          </ac:spMkLst>
        </pc:spChg>
        <pc:spChg chg="add mod">
          <ac:chgData name="Marcus Rabe" userId="6b10fd8c-1af8-4ca2-a7e2-54dbfd77502c" providerId="ADAL" clId="{DE56D6A1-5ABA-4813-BE34-CC614342D400}" dt="2021-04-24T10:48:40.970" v="8095" actId="1076"/>
          <ac:spMkLst>
            <pc:docMk/>
            <pc:sldMk cId="452253327" sldId="329"/>
            <ac:spMk id="102" creationId="{889311AC-56D4-41FB-9A05-ECB063077E62}"/>
          </ac:spMkLst>
        </pc:spChg>
        <pc:spChg chg="add mod">
          <ac:chgData name="Marcus Rabe" userId="6b10fd8c-1af8-4ca2-a7e2-54dbfd77502c" providerId="ADAL" clId="{DE56D6A1-5ABA-4813-BE34-CC614342D400}" dt="2021-04-24T11:20:51.121" v="8477" actId="1076"/>
          <ac:spMkLst>
            <pc:docMk/>
            <pc:sldMk cId="452253327" sldId="329"/>
            <ac:spMk id="103" creationId="{592E7E14-2FF1-4F27-A347-F28DFFE09F09}"/>
          </ac:spMkLst>
        </pc:spChg>
        <pc:spChg chg="add mod">
          <ac:chgData name="Marcus Rabe" userId="6b10fd8c-1af8-4ca2-a7e2-54dbfd77502c" providerId="ADAL" clId="{DE56D6A1-5ABA-4813-BE34-CC614342D400}" dt="2021-04-24T11:20:56.279" v="8478" actId="1076"/>
          <ac:spMkLst>
            <pc:docMk/>
            <pc:sldMk cId="452253327" sldId="329"/>
            <ac:spMk id="104" creationId="{9F52C80D-1813-4EB7-9BA0-25A349733ADB}"/>
          </ac:spMkLst>
        </pc:spChg>
        <pc:spChg chg="add mod">
          <ac:chgData name="Marcus Rabe" userId="6b10fd8c-1af8-4ca2-a7e2-54dbfd77502c" providerId="ADAL" clId="{DE56D6A1-5ABA-4813-BE34-CC614342D400}" dt="2021-04-24T11:06:55.084" v="8351" actId="14100"/>
          <ac:spMkLst>
            <pc:docMk/>
            <pc:sldMk cId="452253327" sldId="329"/>
            <ac:spMk id="105" creationId="{317110DA-8301-4665-BB5B-58DBAE8BE28B}"/>
          </ac:spMkLst>
        </pc:spChg>
        <pc:spChg chg="add mod">
          <ac:chgData name="Marcus Rabe" userId="6b10fd8c-1af8-4ca2-a7e2-54dbfd77502c" providerId="ADAL" clId="{DE56D6A1-5ABA-4813-BE34-CC614342D400}" dt="2021-04-24T11:07:13.704" v="8357" actId="1076"/>
          <ac:spMkLst>
            <pc:docMk/>
            <pc:sldMk cId="452253327" sldId="329"/>
            <ac:spMk id="106" creationId="{7CC3099C-2BF5-45A9-8CA6-793C1238B236}"/>
          </ac:spMkLst>
        </pc:spChg>
        <pc:spChg chg="add mod">
          <ac:chgData name="Marcus Rabe" userId="6b10fd8c-1af8-4ca2-a7e2-54dbfd77502c" providerId="ADAL" clId="{DE56D6A1-5ABA-4813-BE34-CC614342D400}" dt="2021-04-24T11:10:42.325" v="8392" actId="1076"/>
          <ac:spMkLst>
            <pc:docMk/>
            <pc:sldMk cId="452253327" sldId="329"/>
            <ac:spMk id="107" creationId="{C4D6A018-E845-4BDF-A5C8-8596E28F3488}"/>
          </ac:spMkLst>
        </pc:spChg>
        <pc:spChg chg="add mod">
          <ac:chgData name="Marcus Rabe" userId="6b10fd8c-1af8-4ca2-a7e2-54dbfd77502c" providerId="ADAL" clId="{DE56D6A1-5ABA-4813-BE34-CC614342D400}" dt="2021-04-24T11:10:34.045" v="8389" actId="20577"/>
          <ac:spMkLst>
            <pc:docMk/>
            <pc:sldMk cId="452253327" sldId="329"/>
            <ac:spMk id="108" creationId="{A2CE4736-A1E2-47F2-B21A-37D50A29E1E6}"/>
          </ac:spMkLst>
        </pc:spChg>
        <pc:spChg chg="add mod">
          <ac:chgData name="Marcus Rabe" userId="6b10fd8c-1af8-4ca2-a7e2-54dbfd77502c" providerId="ADAL" clId="{DE56D6A1-5ABA-4813-BE34-CC614342D400}" dt="2021-04-24T11:10:25.077" v="8386" actId="20577"/>
          <ac:spMkLst>
            <pc:docMk/>
            <pc:sldMk cId="452253327" sldId="329"/>
            <ac:spMk id="109" creationId="{D26A9CF7-D131-4050-89EB-19FDEAB53B2B}"/>
          </ac:spMkLst>
        </pc:spChg>
        <pc:spChg chg="add mod">
          <ac:chgData name="Marcus Rabe" userId="6b10fd8c-1af8-4ca2-a7e2-54dbfd77502c" providerId="ADAL" clId="{DE56D6A1-5ABA-4813-BE34-CC614342D400}" dt="2021-04-24T11:10:47.777" v="8395" actId="20577"/>
          <ac:spMkLst>
            <pc:docMk/>
            <pc:sldMk cId="452253327" sldId="329"/>
            <ac:spMk id="110" creationId="{EEAD72E1-0882-4395-9C58-E4406C89C85F}"/>
          </ac:spMkLst>
        </pc:spChg>
        <pc:spChg chg="add mod">
          <ac:chgData name="Marcus Rabe" userId="6b10fd8c-1af8-4ca2-a7e2-54dbfd77502c" providerId="ADAL" clId="{DE56D6A1-5ABA-4813-BE34-CC614342D400}" dt="2021-04-24T11:21:24.646" v="8482" actId="207"/>
          <ac:spMkLst>
            <pc:docMk/>
            <pc:sldMk cId="452253327" sldId="329"/>
            <ac:spMk id="111" creationId="{67C96039-ECC0-4D1D-9A09-3828719FD7B2}"/>
          </ac:spMkLst>
        </pc:spChg>
        <pc:spChg chg="add del mod">
          <ac:chgData name="Marcus Rabe" userId="6b10fd8c-1af8-4ca2-a7e2-54dbfd77502c" providerId="ADAL" clId="{DE56D6A1-5ABA-4813-BE34-CC614342D400}" dt="2021-04-24T11:18:42.478" v="8439" actId="478"/>
          <ac:spMkLst>
            <pc:docMk/>
            <pc:sldMk cId="452253327" sldId="329"/>
            <ac:spMk id="112" creationId="{CAD5B5C3-A2E3-44BB-9B11-0DBF6923AF6F}"/>
          </ac:spMkLst>
        </pc:spChg>
        <pc:spChg chg="add mod">
          <ac:chgData name="Marcus Rabe" userId="6b10fd8c-1af8-4ca2-a7e2-54dbfd77502c" providerId="ADAL" clId="{DE56D6A1-5ABA-4813-BE34-CC614342D400}" dt="2021-04-24T11:19:38.221" v="8455" actId="1076"/>
          <ac:spMkLst>
            <pc:docMk/>
            <pc:sldMk cId="452253327" sldId="329"/>
            <ac:spMk id="113" creationId="{BC8D3CCF-CC18-4131-BE8B-E2AF5214E15C}"/>
          </ac:spMkLst>
        </pc:spChg>
        <pc:spChg chg="add mod">
          <ac:chgData name="Marcus Rabe" userId="6b10fd8c-1af8-4ca2-a7e2-54dbfd77502c" providerId="ADAL" clId="{DE56D6A1-5ABA-4813-BE34-CC614342D400}" dt="2021-04-24T11:19:31.998" v="8454" actId="20577"/>
          <ac:spMkLst>
            <pc:docMk/>
            <pc:sldMk cId="452253327" sldId="329"/>
            <ac:spMk id="114" creationId="{5BD849CC-9EEB-42A3-9CCE-030B6CDAACD3}"/>
          </ac:spMkLst>
        </pc:spChg>
        <pc:spChg chg="add mod">
          <ac:chgData name="Marcus Rabe" userId="6b10fd8c-1af8-4ca2-a7e2-54dbfd77502c" providerId="ADAL" clId="{DE56D6A1-5ABA-4813-BE34-CC614342D400}" dt="2021-04-24T11:19:52.810" v="8459" actId="20577"/>
          <ac:spMkLst>
            <pc:docMk/>
            <pc:sldMk cId="452253327" sldId="329"/>
            <ac:spMk id="115" creationId="{E9663DD4-A029-4A79-969E-A08C2EAA416F}"/>
          </ac:spMkLst>
        </pc:spChg>
        <pc:spChg chg="add mod">
          <ac:chgData name="Marcus Rabe" userId="6b10fd8c-1af8-4ca2-a7e2-54dbfd77502c" providerId="ADAL" clId="{DE56D6A1-5ABA-4813-BE34-CC614342D400}" dt="2021-04-24T11:20:06.664" v="8464" actId="20577"/>
          <ac:spMkLst>
            <pc:docMk/>
            <pc:sldMk cId="452253327" sldId="329"/>
            <ac:spMk id="116" creationId="{EA0EFC27-E1C6-4D69-9230-6FA19E6C2CB2}"/>
          </ac:spMkLst>
        </pc:spChg>
        <pc:spChg chg="add mod">
          <ac:chgData name="Marcus Rabe" userId="6b10fd8c-1af8-4ca2-a7e2-54dbfd77502c" providerId="ADAL" clId="{DE56D6A1-5ABA-4813-BE34-CC614342D400}" dt="2021-04-24T11:20:21.131" v="8470" actId="20577"/>
          <ac:spMkLst>
            <pc:docMk/>
            <pc:sldMk cId="452253327" sldId="329"/>
            <ac:spMk id="117" creationId="{DE8DFEE2-AF67-412C-A60D-6C09121A38E2}"/>
          </ac:spMkLst>
        </pc:spChg>
        <pc:spChg chg="add mod">
          <ac:chgData name="Marcus Rabe" userId="6b10fd8c-1af8-4ca2-a7e2-54dbfd77502c" providerId="ADAL" clId="{DE56D6A1-5ABA-4813-BE34-CC614342D400}" dt="2021-04-24T11:20:35.357" v="8476" actId="20577"/>
          <ac:spMkLst>
            <pc:docMk/>
            <pc:sldMk cId="452253327" sldId="329"/>
            <ac:spMk id="118" creationId="{7AA5AC9F-90AB-4843-8493-1FF3EC07BAF9}"/>
          </ac:spMkLst>
        </pc:spChg>
        <pc:spChg chg="add mod">
          <ac:chgData name="Marcus Rabe" userId="6b10fd8c-1af8-4ca2-a7e2-54dbfd77502c" providerId="ADAL" clId="{DE56D6A1-5ABA-4813-BE34-CC614342D400}" dt="2021-04-24T16:52:35.084" v="9411" actId="20577"/>
          <ac:spMkLst>
            <pc:docMk/>
            <pc:sldMk cId="452253327" sldId="329"/>
            <ac:spMk id="119" creationId="{914373A2-F4B0-4BA1-9B70-3CF30683294D}"/>
          </ac:spMkLst>
        </pc:spChg>
        <pc:spChg chg="mod">
          <ac:chgData name="Marcus Rabe" userId="6b10fd8c-1af8-4ca2-a7e2-54dbfd77502c" providerId="ADAL" clId="{DE56D6A1-5ABA-4813-BE34-CC614342D400}" dt="2021-04-24T12:32:21.912" v="8585"/>
          <ac:spMkLst>
            <pc:docMk/>
            <pc:sldMk cId="452253327" sldId="329"/>
            <ac:spMk id="121" creationId="{C61F4934-6D2F-45D7-BF11-396E089DCBC1}"/>
          </ac:spMkLst>
        </pc:spChg>
        <pc:spChg chg="mod">
          <ac:chgData name="Marcus Rabe" userId="6b10fd8c-1af8-4ca2-a7e2-54dbfd77502c" providerId="ADAL" clId="{DE56D6A1-5ABA-4813-BE34-CC614342D400}" dt="2021-04-24T12:32:21.912" v="8585"/>
          <ac:spMkLst>
            <pc:docMk/>
            <pc:sldMk cId="452253327" sldId="329"/>
            <ac:spMk id="122" creationId="{093888D1-6E3E-45ED-AA6C-3CC050DCBF6E}"/>
          </ac:spMkLst>
        </pc:spChg>
        <pc:spChg chg="mod">
          <ac:chgData name="Marcus Rabe" userId="6b10fd8c-1af8-4ca2-a7e2-54dbfd77502c" providerId="ADAL" clId="{DE56D6A1-5ABA-4813-BE34-CC614342D400}" dt="2021-04-24T12:32:21.912" v="8585"/>
          <ac:spMkLst>
            <pc:docMk/>
            <pc:sldMk cId="452253327" sldId="329"/>
            <ac:spMk id="123" creationId="{BC0632CC-0E28-4565-A680-590907D1CBF7}"/>
          </ac:spMkLst>
        </pc:spChg>
        <pc:grpChg chg="add del mod">
          <ac:chgData name="Marcus Rabe" userId="6b10fd8c-1af8-4ca2-a7e2-54dbfd77502c" providerId="ADAL" clId="{DE56D6A1-5ABA-4813-BE34-CC614342D400}" dt="2021-04-24T10:28:34.684" v="7801" actId="165"/>
          <ac:grpSpMkLst>
            <pc:docMk/>
            <pc:sldMk cId="452253327" sldId="329"/>
            <ac:grpSpMk id="6" creationId="{76F66606-F655-4532-BEC6-FAF38A26A26D}"/>
          </ac:grpSpMkLst>
        </pc:grpChg>
        <pc:grpChg chg="add mod ord">
          <ac:chgData name="Marcus Rabe" userId="6b10fd8c-1af8-4ca2-a7e2-54dbfd77502c" providerId="ADAL" clId="{DE56D6A1-5ABA-4813-BE34-CC614342D400}" dt="2021-04-24T10:45:09.132" v="8029" actId="167"/>
          <ac:grpSpMkLst>
            <pc:docMk/>
            <pc:sldMk cId="452253327" sldId="329"/>
            <ac:grpSpMk id="34" creationId="{26AA845B-3441-4CB7-98C7-E8B72BFE8887}"/>
          </ac:grpSpMkLst>
        </pc:grpChg>
        <pc:grpChg chg="add mod">
          <ac:chgData name="Marcus Rabe" userId="6b10fd8c-1af8-4ca2-a7e2-54dbfd77502c" providerId="ADAL" clId="{DE56D6A1-5ABA-4813-BE34-CC614342D400}" dt="2021-04-24T10:41:04.059" v="7956" actId="1038"/>
          <ac:grpSpMkLst>
            <pc:docMk/>
            <pc:sldMk cId="452253327" sldId="329"/>
            <ac:grpSpMk id="39" creationId="{E9F86217-D194-4CC8-A06B-CC496089B21A}"/>
          </ac:grpSpMkLst>
        </pc:grpChg>
        <pc:grpChg chg="add del mod">
          <ac:chgData name="Marcus Rabe" userId="6b10fd8c-1af8-4ca2-a7e2-54dbfd77502c" providerId="ADAL" clId="{DE56D6A1-5ABA-4813-BE34-CC614342D400}" dt="2021-04-24T10:44:21.406" v="8016" actId="165"/>
          <ac:grpSpMkLst>
            <pc:docMk/>
            <pc:sldMk cId="452253327" sldId="329"/>
            <ac:grpSpMk id="42" creationId="{DE61563A-FA11-4E79-9ED1-FC7CE701E3E1}"/>
          </ac:grpSpMkLst>
        </pc:grpChg>
        <pc:grpChg chg="add mod">
          <ac:chgData name="Marcus Rabe" userId="6b10fd8c-1af8-4ca2-a7e2-54dbfd77502c" providerId="ADAL" clId="{DE56D6A1-5ABA-4813-BE34-CC614342D400}" dt="2021-04-24T10:46:27.255" v="8050" actId="1076"/>
          <ac:grpSpMkLst>
            <pc:docMk/>
            <pc:sldMk cId="452253327" sldId="329"/>
            <ac:grpSpMk id="62" creationId="{9607020D-3258-4E1E-A220-35D5F82ECBAA}"/>
          </ac:grpSpMkLst>
        </pc:grpChg>
        <pc:grpChg chg="add mod">
          <ac:chgData name="Marcus Rabe" userId="6b10fd8c-1af8-4ca2-a7e2-54dbfd77502c" providerId="ADAL" clId="{DE56D6A1-5ABA-4813-BE34-CC614342D400}" dt="2021-04-24T10:45:56.447" v="8045" actId="164"/>
          <ac:grpSpMkLst>
            <pc:docMk/>
            <pc:sldMk cId="452253327" sldId="329"/>
            <ac:grpSpMk id="88" creationId="{E9F87917-6F91-4074-9BC8-6CC96D43D4BC}"/>
          </ac:grpSpMkLst>
        </pc:grpChg>
        <pc:grpChg chg="add mod">
          <ac:chgData name="Marcus Rabe" userId="6b10fd8c-1af8-4ca2-a7e2-54dbfd77502c" providerId="ADAL" clId="{DE56D6A1-5ABA-4813-BE34-CC614342D400}" dt="2021-04-24T12:32:21.912" v="8585"/>
          <ac:grpSpMkLst>
            <pc:docMk/>
            <pc:sldMk cId="452253327" sldId="329"/>
            <ac:grpSpMk id="120" creationId="{2F51388F-4801-4011-9A30-E8D0859CB930}"/>
          </ac:grpSpMkLst>
        </pc:grpChg>
        <pc:picChg chg="mod">
          <ac:chgData name="Marcus Rabe" userId="6b10fd8c-1af8-4ca2-a7e2-54dbfd77502c" providerId="ADAL" clId="{DE56D6A1-5ABA-4813-BE34-CC614342D400}" dt="2021-04-24T12:32:21.912" v="8585"/>
          <ac:picMkLst>
            <pc:docMk/>
            <pc:sldMk cId="452253327" sldId="329"/>
            <ac:picMk id="124" creationId="{483691E8-FE0E-4D87-9E01-F1FDE84E949A}"/>
          </ac:picMkLst>
        </pc:picChg>
        <pc:picChg chg="add mod">
          <ac:chgData name="Marcus Rabe" userId="6b10fd8c-1af8-4ca2-a7e2-54dbfd77502c" providerId="ADAL" clId="{DE56D6A1-5ABA-4813-BE34-CC614342D400}" dt="2021-04-24T13:00:56.540" v="9359"/>
          <ac:picMkLst>
            <pc:docMk/>
            <pc:sldMk cId="452253327" sldId="329"/>
            <ac:picMk id="125" creationId="{355D5B73-8252-4ACE-BDAB-64487752EB55}"/>
          </ac:picMkLst>
        </pc:picChg>
        <pc:cxnChg chg="mod topLvl">
          <ac:chgData name="Marcus Rabe" userId="6b10fd8c-1af8-4ca2-a7e2-54dbfd77502c" providerId="ADAL" clId="{DE56D6A1-5ABA-4813-BE34-CC614342D400}" dt="2021-04-24T10:41:04.059" v="7956" actId="1038"/>
          <ac:cxnSpMkLst>
            <pc:docMk/>
            <pc:sldMk cId="452253327" sldId="329"/>
            <ac:cxnSpMk id="8" creationId="{5F4A4C45-5A8A-4F37-9D34-7C276028E8FD}"/>
          </ac:cxnSpMkLst>
        </pc:cxnChg>
        <pc:cxnChg chg="mod topLvl">
          <ac:chgData name="Marcus Rabe" userId="6b10fd8c-1af8-4ca2-a7e2-54dbfd77502c" providerId="ADAL" clId="{DE56D6A1-5ABA-4813-BE34-CC614342D400}" dt="2021-04-24T10:41:04.059" v="7956" actId="1038"/>
          <ac:cxnSpMkLst>
            <pc:docMk/>
            <pc:sldMk cId="452253327" sldId="329"/>
            <ac:cxnSpMk id="12" creationId="{FA7ABBD1-B42E-4838-8548-E9A8E1442534}"/>
          </ac:cxnSpMkLst>
        </pc:cxnChg>
        <pc:cxnChg chg="mod topLvl">
          <ac:chgData name="Marcus Rabe" userId="6b10fd8c-1af8-4ca2-a7e2-54dbfd77502c" providerId="ADAL" clId="{DE56D6A1-5ABA-4813-BE34-CC614342D400}" dt="2021-04-24T10:41:04.059" v="7956" actId="1038"/>
          <ac:cxnSpMkLst>
            <pc:docMk/>
            <pc:sldMk cId="452253327" sldId="329"/>
            <ac:cxnSpMk id="13" creationId="{9B7D55C8-144B-4259-82A8-51732E3193E1}"/>
          </ac:cxnSpMkLst>
        </pc:cxnChg>
        <pc:cxnChg chg="del mod topLvl">
          <ac:chgData name="Marcus Rabe" userId="6b10fd8c-1af8-4ca2-a7e2-54dbfd77502c" providerId="ADAL" clId="{DE56D6A1-5ABA-4813-BE34-CC614342D400}" dt="2021-04-24T10:43:32.041" v="8009" actId="478"/>
          <ac:cxnSpMkLst>
            <pc:docMk/>
            <pc:sldMk cId="452253327" sldId="329"/>
            <ac:cxnSpMk id="15" creationId="{375377BB-BAA2-4707-AE20-7DFAA8F9D758}"/>
          </ac:cxnSpMkLst>
        </pc:cxnChg>
        <pc:cxnChg chg="add mod">
          <ac:chgData name="Marcus Rabe" userId="6b10fd8c-1af8-4ca2-a7e2-54dbfd77502c" providerId="ADAL" clId="{DE56D6A1-5ABA-4813-BE34-CC614342D400}" dt="2021-04-24T10:48:23.240" v="8088" actId="14100"/>
          <ac:cxnSpMkLst>
            <pc:docMk/>
            <pc:sldMk cId="452253327" sldId="329"/>
            <ac:cxnSpMk id="22" creationId="{E90EDCAF-86C1-436F-A09E-C59532ADC852}"/>
          </ac:cxnSpMkLst>
        </pc:cxnChg>
        <pc:cxnChg chg="add mod">
          <ac:chgData name="Marcus Rabe" userId="6b10fd8c-1af8-4ca2-a7e2-54dbfd77502c" providerId="ADAL" clId="{DE56D6A1-5ABA-4813-BE34-CC614342D400}" dt="2021-04-24T10:41:04.059" v="7956" actId="1038"/>
          <ac:cxnSpMkLst>
            <pc:docMk/>
            <pc:sldMk cId="452253327" sldId="329"/>
            <ac:cxnSpMk id="36" creationId="{AC5A2164-BD97-4FEC-86B8-EBA2F569F002}"/>
          </ac:cxnSpMkLst>
        </pc:cxnChg>
        <pc:cxnChg chg="add mod">
          <ac:chgData name="Marcus Rabe" userId="6b10fd8c-1af8-4ca2-a7e2-54dbfd77502c" providerId="ADAL" clId="{DE56D6A1-5ABA-4813-BE34-CC614342D400}" dt="2021-04-24T10:41:04.059" v="7956" actId="1038"/>
          <ac:cxnSpMkLst>
            <pc:docMk/>
            <pc:sldMk cId="452253327" sldId="329"/>
            <ac:cxnSpMk id="46" creationId="{278BD897-256E-4779-B033-3CE036686849}"/>
          </ac:cxnSpMkLst>
        </pc:cxnChg>
        <pc:cxnChg chg="add mod">
          <ac:chgData name="Marcus Rabe" userId="6b10fd8c-1af8-4ca2-a7e2-54dbfd77502c" providerId="ADAL" clId="{DE56D6A1-5ABA-4813-BE34-CC614342D400}" dt="2021-04-24T10:41:04.059" v="7956" actId="1038"/>
          <ac:cxnSpMkLst>
            <pc:docMk/>
            <pc:sldMk cId="452253327" sldId="329"/>
            <ac:cxnSpMk id="50" creationId="{C5FC7EFC-964C-4EF7-AEB6-7D18715F826C}"/>
          </ac:cxnSpMkLst>
        </pc:cxnChg>
        <pc:cxnChg chg="add mod">
          <ac:chgData name="Marcus Rabe" userId="6b10fd8c-1af8-4ca2-a7e2-54dbfd77502c" providerId="ADAL" clId="{DE56D6A1-5ABA-4813-BE34-CC614342D400}" dt="2021-04-24T10:46:27.255" v="8050" actId="1076"/>
          <ac:cxnSpMkLst>
            <pc:docMk/>
            <pc:sldMk cId="452253327" sldId="329"/>
            <ac:cxnSpMk id="65" creationId="{07731AA2-4B7A-422B-AAEF-15A4BCA2F6AD}"/>
          </ac:cxnSpMkLst>
        </pc:cxnChg>
        <pc:cxnChg chg="add mod">
          <ac:chgData name="Marcus Rabe" userId="6b10fd8c-1af8-4ca2-a7e2-54dbfd77502c" providerId="ADAL" clId="{DE56D6A1-5ABA-4813-BE34-CC614342D400}" dt="2021-04-24T10:46:27.255" v="8050" actId="1076"/>
          <ac:cxnSpMkLst>
            <pc:docMk/>
            <pc:sldMk cId="452253327" sldId="329"/>
            <ac:cxnSpMk id="74" creationId="{E5810ED6-674B-42FE-A06C-1527D7A274F3}"/>
          </ac:cxnSpMkLst>
        </pc:cxnChg>
        <pc:cxnChg chg="add mod">
          <ac:chgData name="Marcus Rabe" userId="6b10fd8c-1af8-4ca2-a7e2-54dbfd77502c" providerId="ADAL" clId="{DE56D6A1-5ABA-4813-BE34-CC614342D400}" dt="2021-04-24T10:46:27.255" v="8050" actId="1076"/>
          <ac:cxnSpMkLst>
            <pc:docMk/>
            <pc:sldMk cId="452253327" sldId="329"/>
            <ac:cxnSpMk id="78" creationId="{E5D6C7CE-0016-4F88-AC57-12A7E94F29CE}"/>
          </ac:cxnSpMkLst>
        </pc:cxnChg>
        <pc:cxnChg chg="add mod">
          <ac:chgData name="Marcus Rabe" userId="6b10fd8c-1af8-4ca2-a7e2-54dbfd77502c" providerId="ADAL" clId="{DE56D6A1-5ABA-4813-BE34-CC614342D400}" dt="2021-04-24T10:45:56.447" v="8045" actId="164"/>
          <ac:cxnSpMkLst>
            <pc:docMk/>
            <pc:sldMk cId="452253327" sldId="329"/>
            <ac:cxnSpMk id="81" creationId="{7EAC1667-C7D6-4179-BE97-9AEAFBDC107D}"/>
          </ac:cxnSpMkLst>
        </pc:cxnChg>
        <pc:cxnChg chg="add mod">
          <ac:chgData name="Marcus Rabe" userId="6b10fd8c-1af8-4ca2-a7e2-54dbfd77502c" providerId="ADAL" clId="{DE56D6A1-5ABA-4813-BE34-CC614342D400}" dt="2021-04-24T10:46:27.255" v="8050" actId="1076"/>
          <ac:cxnSpMkLst>
            <pc:docMk/>
            <pc:sldMk cId="452253327" sldId="329"/>
            <ac:cxnSpMk id="84" creationId="{D81A5EE4-57C0-4B89-B966-45D76E8A0160}"/>
          </ac:cxnSpMkLst>
        </pc:cxnChg>
        <pc:cxnChg chg="add mod">
          <ac:chgData name="Marcus Rabe" userId="6b10fd8c-1af8-4ca2-a7e2-54dbfd77502c" providerId="ADAL" clId="{DE56D6A1-5ABA-4813-BE34-CC614342D400}" dt="2021-04-24T10:48:04.685" v="8084" actId="14100"/>
          <ac:cxnSpMkLst>
            <pc:docMk/>
            <pc:sldMk cId="452253327" sldId="329"/>
            <ac:cxnSpMk id="96" creationId="{303BD106-4A71-47F3-8B8F-2FB23A5FE5F2}"/>
          </ac:cxnSpMkLst>
        </pc:cxnChg>
      </pc:sldChg>
      <pc:sldChg chg="addSp delSp modSp new add del mod modAnim modNotesTx">
        <pc:chgData name="Marcus Rabe" userId="6b10fd8c-1af8-4ca2-a7e2-54dbfd77502c" providerId="ADAL" clId="{DE56D6A1-5ABA-4813-BE34-CC614342D400}" dt="2021-04-25T11:52:29.409" v="11522"/>
        <pc:sldMkLst>
          <pc:docMk/>
          <pc:sldMk cId="904866299" sldId="330"/>
        </pc:sldMkLst>
        <pc:spChg chg="mod">
          <ac:chgData name="Marcus Rabe" userId="6b10fd8c-1af8-4ca2-a7e2-54dbfd77502c" providerId="ADAL" clId="{DE56D6A1-5ABA-4813-BE34-CC614342D400}" dt="2021-04-22T07:26:32.430" v="6008" actId="790"/>
          <ac:spMkLst>
            <pc:docMk/>
            <pc:sldMk cId="904866299" sldId="330"/>
            <ac:spMk id="2" creationId="{2C647F5F-00F8-468C-8A10-ABCB95289A90}"/>
          </ac:spMkLst>
        </pc:spChg>
        <pc:spChg chg="del">
          <ac:chgData name="Marcus Rabe" userId="6b10fd8c-1af8-4ca2-a7e2-54dbfd77502c" providerId="ADAL" clId="{DE56D6A1-5ABA-4813-BE34-CC614342D400}" dt="2021-04-21T18:27:17.716" v="3412" actId="478"/>
          <ac:spMkLst>
            <pc:docMk/>
            <pc:sldMk cId="904866299" sldId="330"/>
            <ac:spMk id="3" creationId="{79035166-D361-4E9D-9738-8ADB25E9E216}"/>
          </ac:spMkLst>
        </pc:spChg>
        <pc:spChg chg="mod">
          <ac:chgData name="Marcus Rabe" userId="6b10fd8c-1af8-4ca2-a7e2-54dbfd77502c" providerId="ADAL" clId="{DE56D6A1-5ABA-4813-BE34-CC614342D400}" dt="2021-04-22T07:26:32.435" v="6009" actId="790"/>
          <ac:spMkLst>
            <pc:docMk/>
            <pc:sldMk cId="904866299" sldId="330"/>
            <ac:spMk id="4" creationId="{5BD762DB-6772-4023-AF79-DB7851680F3A}"/>
          </ac:spMkLst>
        </pc:spChg>
        <pc:spChg chg="mod">
          <ac:chgData name="Marcus Rabe" userId="6b10fd8c-1af8-4ca2-a7e2-54dbfd77502c" providerId="ADAL" clId="{DE56D6A1-5ABA-4813-BE34-CC614342D400}" dt="2021-04-22T07:26:32.477" v="6010" actId="790"/>
          <ac:spMkLst>
            <pc:docMk/>
            <pc:sldMk cId="904866299" sldId="330"/>
            <ac:spMk id="5" creationId="{A71A9DBE-7CC2-40E8-950D-C4F7F90438EC}"/>
          </ac:spMkLst>
        </pc:spChg>
        <pc:spChg chg="add del mod">
          <ac:chgData name="Marcus Rabe" userId="6b10fd8c-1af8-4ca2-a7e2-54dbfd77502c" providerId="ADAL" clId="{DE56D6A1-5ABA-4813-BE34-CC614342D400}" dt="2021-04-21T18:28:31.512" v="3486"/>
          <ac:spMkLst>
            <pc:docMk/>
            <pc:sldMk cId="904866299" sldId="330"/>
            <ac:spMk id="6" creationId="{6401558A-0B89-46A2-91A5-E45FB934D5B5}"/>
          </ac:spMkLst>
        </pc:spChg>
        <pc:spChg chg="add del mod">
          <ac:chgData name="Marcus Rabe" userId="6b10fd8c-1af8-4ca2-a7e2-54dbfd77502c" providerId="ADAL" clId="{DE56D6A1-5ABA-4813-BE34-CC614342D400}" dt="2021-04-21T18:28:31.512" v="3486"/>
          <ac:spMkLst>
            <pc:docMk/>
            <pc:sldMk cId="904866299" sldId="330"/>
            <ac:spMk id="7" creationId="{E79026E4-5ACF-47D2-A6DB-9C55D6D33BFA}"/>
          </ac:spMkLst>
        </pc:spChg>
        <pc:spChg chg="add del mod">
          <ac:chgData name="Marcus Rabe" userId="6b10fd8c-1af8-4ca2-a7e2-54dbfd77502c" providerId="ADAL" clId="{DE56D6A1-5ABA-4813-BE34-CC614342D400}" dt="2021-04-21T18:28:31.512" v="3486"/>
          <ac:spMkLst>
            <pc:docMk/>
            <pc:sldMk cId="904866299" sldId="330"/>
            <ac:spMk id="8" creationId="{C8EBAA67-3FB1-4F47-9041-E162731F5820}"/>
          </ac:spMkLst>
        </pc:spChg>
        <pc:spChg chg="add del mod">
          <ac:chgData name="Marcus Rabe" userId="6b10fd8c-1af8-4ca2-a7e2-54dbfd77502c" providerId="ADAL" clId="{DE56D6A1-5ABA-4813-BE34-CC614342D400}" dt="2021-04-21T18:28:31.512" v="3486"/>
          <ac:spMkLst>
            <pc:docMk/>
            <pc:sldMk cId="904866299" sldId="330"/>
            <ac:spMk id="9" creationId="{CCE9FBE3-6FC6-499D-8008-F53E65C0C48B}"/>
          </ac:spMkLst>
        </pc:spChg>
        <pc:spChg chg="add del mod">
          <ac:chgData name="Marcus Rabe" userId="6b10fd8c-1af8-4ca2-a7e2-54dbfd77502c" providerId="ADAL" clId="{DE56D6A1-5ABA-4813-BE34-CC614342D400}" dt="2021-04-21T18:28:31.512" v="3486"/>
          <ac:spMkLst>
            <pc:docMk/>
            <pc:sldMk cId="904866299" sldId="330"/>
            <ac:spMk id="10" creationId="{CE0FAA87-965C-427B-B0BF-0F3E3A0EB430}"/>
          </ac:spMkLst>
        </pc:spChg>
        <pc:spChg chg="add del mod">
          <ac:chgData name="Marcus Rabe" userId="6b10fd8c-1af8-4ca2-a7e2-54dbfd77502c" providerId="ADAL" clId="{DE56D6A1-5ABA-4813-BE34-CC614342D400}" dt="2021-04-21T18:28:31.512" v="3486"/>
          <ac:spMkLst>
            <pc:docMk/>
            <pc:sldMk cId="904866299" sldId="330"/>
            <ac:spMk id="11" creationId="{4502013F-09AB-436A-9C97-EC91C153DFBC}"/>
          </ac:spMkLst>
        </pc:spChg>
        <pc:spChg chg="add del mod">
          <ac:chgData name="Marcus Rabe" userId="6b10fd8c-1af8-4ca2-a7e2-54dbfd77502c" providerId="ADAL" clId="{DE56D6A1-5ABA-4813-BE34-CC614342D400}" dt="2021-04-21T18:28:31.512" v="3486"/>
          <ac:spMkLst>
            <pc:docMk/>
            <pc:sldMk cId="904866299" sldId="330"/>
            <ac:spMk id="12" creationId="{76A70D5A-497D-4076-A3A6-3C4B63916D4B}"/>
          </ac:spMkLst>
        </pc:spChg>
        <pc:spChg chg="add del mod">
          <ac:chgData name="Marcus Rabe" userId="6b10fd8c-1af8-4ca2-a7e2-54dbfd77502c" providerId="ADAL" clId="{DE56D6A1-5ABA-4813-BE34-CC614342D400}" dt="2021-04-21T18:28:31.512" v="3486"/>
          <ac:spMkLst>
            <pc:docMk/>
            <pc:sldMk cId="904866299" sldId="330"/>
            <ac:spMk id="13" creationId="{33EE8532-3F2D-4EA6-9DDF-0EA78AAEBAF5}"/>
          </ac:spMkLst>
        </pc:spChg>
        <pc:spChg chg="mod">
          <ac:chgData name="Marcus Rabe" userId="6b10fd8c-1af8-4ca2-a7e2-54dbfd77502c" providerId="ADAL" clId="{DE56D6A1-5ABA-4813-BE34-CC614342D400}" dt="2021-04-22T07:26:32.482" v="6011" actId="790"/>
          <ac:spMkLst>
            <pc:docMk/>
            <pc:sldMk cId="904866299" sldId="330"/>
            <ac:spMk id="24" creationId="{3E2065B5-D219-4178-8C0F-C10FD0B5A6E9}"/>
          </ac:spMkLst>
        </pc:spChg>
        <pc:spChg chg="mod">
          <ac:chgData name="Marcus Rabe" userId="6b10fd8c-1af8-4ca2-a7e2-54dbfd77502c" providerId="ADAL" clId="{DE56D6A1-5ABA-4813-BE34-CC614342D400}" dt="2021-04-22T07:26:32.489" v="6012" actId="790"/>
          <ac:spMkLst>
            <pc:docMk/>
            <pc:sldMk cId="904866299" sldId="330"/>
            <ac:spMk id="25" creationId="{69E3B369-2333-4788-B113-53F5AFC37742}"/>
          </ac:spMkLst>
        </pc:spChg>
        <pc:spChg chg="mod">
          <ac:chgData name="Marcus Rabe" userId="6b10fd8c-1af8-4ca2-a7e2-54dbfd77502c" providerId="ADAL" clId="{DE56D6A1-5ABA-4813-BE34-CC614342D400}" dt="2021-04-22T07:26:32.494" v="6013" actId="790"/>
          <ac:spMkLst>
            <pc:docMk/>
            <pc:sldMk cId="904866299" sldId="330"/>
            <ac:spMk id="26" creationId="{CD3BFCC0-8252-47F8-829B-11F603BC0008}"/>
          </ac:spMkLst>
        </pc:spChg>
        <pc:spChg chg="add mod">
          <ac:chgData name="Marcus Rabe" userId="6b10fd8c-1af8-4ca2-a7e2-54dbfd77502c" providerId="ADAL" clId="{DE56D6A1-5ABA-4813-BE34-CC614342D400}" dt="2021-04-22T07:26:32.500" v="6014"/>
          <ac:spMkLst>
            <pc:docMk/>
            <pc:sldMk cId="904866299" sldId="330"/>
            <ac:spMk id="28" creationId="{158166DE-51D8-4D6E-BF04-CCB1A52A7AFE}"/>
          </ac:spMkLst>
        </pc:spChg>
        <pc:spChg chg="add mod">
          <ac:chgData name="Marcus Rabe" userId="6b10fd8c-1af8-4ca2-a7e2-54dbfd77502c" providerId="ADAL" clId="{DE56D6A1-5ABA-4813-BE34-CC614342D400}" dt="2021-04-25T11:52:17.413" v="11521" actId="164"/>
          <ac:spMkLst>
            <pc:docMk/>
            <pc:sldMk cId="904866299" sldId="330"/>
            <ac:spMk id="29" creationId="{B25A3B84-25BC-4831-8352-DCD61C253080}"/>
          </ac:spMkLst>
        </pc:spChg>
        <pc:spChg chg="add mod">
          <ac:chgData name="Marcus Rabe" userId="6b10fd8c-1af8-4ca2-a7e2-54dbfd77502c" providerId="ADAL" clId="{DE56D6A1-5ABA-4813-BE34-CC614342D400}" dt="2021-04-25T11:52:17.413" v="11521" actId="164"/>
          <ac:spMkLst>
            <pc:docMk/>
            <pc:sldMk cId="904866299" sldId="330"/>
            <ac:spMk id="30" creationId="{9D73AFBF-0B47-453E-A1BE-7E5D6839071A}"/>
          </ac:spMkLst>
        </pc:spChg>
        <pc:spChg chg="add mod">
          <ac:chgData name="Marcus Rabe" userId="6b10fd8c-1af8-4ca2-a7e2-54dbfd77502c" providerId="ADAL" clId="{DE56D6A1-5ABA-4813-BE34-CC614342D400}" dt="2021-04-25T11:52:17.413" v="11521" actId="164"/>
          <ac:spMkLst>
            <pc:docMk/>
            <pc:sldMk cId="904866299" sldId="330"/>
            <ac:spMk id="31" creationId="{3357EDD6-DDFB-400E-ADD5-9AF2F486CD1A}"/>
          </ac:spMkLst>
        </pc:spChg>
        <pc:spChg chg="add mod">
          <ac:chgData name="Marcus Rabe" userId="6b10fd8c-1af8-4ca2-a7e2-54dbfd77502c" providerId="ADAL" clId="{DE56D6A1-5ABA-4813-BE34-CC614342D400}" dt="2021-04-25T11:52:17.413" v="11521" actId="164"/>
          <ac:spMkLst>
            <pc:docMk/>
            <pc:sldMk cId="904866299" sldId="330"/>
            <ac:spMk id="32" creationId="{A9BF1122-63C6-4C14-AFE1-349C028C371C}"/>
          </ac:spMkLst>
        </pc:spChg>
        <pc:spChg chg="add mod">
          <ac:chgData name="Marcus Rabe" userId="6b10fd8c-1af8-4ca2-a7e2-54dbfd77502c" providerId="ADAL" clId="{DE56D6A1-5ABA-4813-BE34-CC614342D400}" dt="2021-04-25T11:52:17.413" v="11521" actId="164"/>
          <ac:spMkLst>
            <pc:docMk/>
            <pc:sldMk cId="904866299" sldId="330"/>
            <ac:spMk id="33" creationId="{7E2E197D-D781-4474-9B0F-8113FD2E0007}"/>
          </ac:spMkLst>
        </pc:spChg>
        <pc:spChg chg="add del mod">
          <ac:chgData name="Marcus Rabe" userId="6b10fd8c-1af8-4ca2-a7e2-54dbfd77502c" providerId="ADAL" clId="{DE56D6A1-5ABA-4813-BE34-CC614342D400}" dt="2021-04-21T18:43:51.757" v="3805" actId="478"/>
          <ac:spMkLst>
            <pc:docMk/>
            <pc:sldMk cId="904866299" sldId="330"/>
            <ac:spMk id="34" creationId="{76F0605A-0177-4884-A55B-D9C6F57B5F16}"/>
          </ac:spMkLst>
        </pc:spChg>
        <pc:spChg chg="add mod">
          <ac:chgData name="Marcus Rabe" userId="6b10fd8c-1af8-4ca2-a7e2-54dbfd77502c" providerId="ADAL" clId="{DE56D6A1-5ABA-4813-BE34-CC614342D400}" dt="2021-04-25T11:52:17.413" v="11521" actId="164"/>
          <ac:spMkLst>
            <pc:docMk/>
            <pc:sldMk cId="904866299" sldId="330"/>
            <ac:spMk id="35" creationId="{CADCD1E7-D37E-47A5-BCFC-5B2C149A43C9}"/>
          </ac:spMkLst>
        </pc:spChg>
        <pc:spChg chg="add mod">
          <ac:chgData name="Marcus Rabe" userId="6b10fd8c-1af8-4ca2-a7e2-54dbfd77502c" providerId="ADAL" clId="{DE56D6A1-5ABA-4813-BE34-CC614342D400}" dt="2021-04-25T11:52:17.413" v="11521" actId="164"/>
          <ac:spMkLst>
            <pc:docMk/>
            <pc:sldMk cId="904866299" sldId="330"/>
            <ac:spMk id="36" creationId="{A0F5B6F3-9AB4-42A5-8259-2BC0C2F55C97}"/>
          </ac:spMkLst>
        </pc:spChg>
        <pc:grpChg chg="add mod">
          <ac:chgData name="Marcus Rabe" userId="6b10fd8c-1af8-4ca2-a7e2-54dbfd77502c" providerId="ADAL" clId="{DE56D6A1-5ABA-4813-BE34-CC614342D400}" dt="2021-04-25T11:52:17.413" v="11521" actId="164"/>
          <ac:grpSpMkLst>
            <pc:docMk/>
            <pc:sldMk cId="904866299" sldId="330"/>
            <ac:grpSpMk id="3" creationId="{60A412D5-72E4-4F3C-9DC2-EB363CDAA72A}"/>
          </ac:grpSpMkLst>
        </pc:grpChg>
        <pc:grpChg chg="add mod">
          <ac:chgData name="Marcus Rabe" userId="6b10fd8c-1af8-4ca2-a7e2-54dbfd77502c" providerId="ADAL" clId="{DE56D6A1-5ABA-4813-BE34-CC614342D400}" dt="2021-04-21T18:29:26.281" v="3492"/>
          <ac:grpSpMkLst>
            <pc:docMk/>
            <pc:sldMk cId="904866299" sldId="330"/>
            <ac:grpSpMk id="23" creationId="{86058B0A-79EF-4C07-B0EF-BB4191EF9912}"/>
          </ac:grpSpMkLst>
        </pc:grpChg>
        <pc:picChg chg="add del mod">
          <ac:chgData name="Marcus Rabe" userId="6b10fd8c-1af8-4ca2-a7e2-54dbfd77502c" providerId="ADAL" clId="{DE56D6A1-5ABA-4813-BE34-CC614342D400}" dt="2021-04-21T18:49:05.668" v="3868" actId="478"/>
          <ac:picMkLst>
            <pc:docMk/>
            <pc:sldMk cId="904866299" sldId="330"/>
            <ac:picMk id="22" creationId="{6EF9122D-F8FB-4FE9-BC2F-E85AF5E2CCC2}"/>
          </ac:picMkLst>
        </pc:picChg>
        <pc:picChg chg="mod">
          <ac:chgData name="Marcus Rabe" userId="6b10fd8c-1af8-4ca2-a7e2-54dbfd77502c" providerId="ADAL" clId="{DE56D6A1-5ABA-4813-BE34-CC614342D400}" dt="2021-04-21T18:29:26.281" v="3492"/>
          <ac:picMkLst>
            <pc:docMk/>
            <pc:sldMk cId="904866299" sldId="330"/>
            <ac:picMk id="27" creationId="{4AD34641-D765-4BA7-8611-555380EA13E3}"/>
          </ac:picMkLst>
        </pc:picChg>
        <pc:picChg chg="mod">
          <ac:chgData name="Marcus Rabe" userId="6b10fd8c-1af8-4ca2-a7e2-54dbfd77502c" providerId="ADAL" clId="{DE56D6A1-5ABA-4813-BE34-CC614342D400}" dt="2021-04-25T11:52:05.323" v="11520" actId="1076"/>
          <ac:picMkLst>
            <pc:docMk/>
            <pc:sldMk cId="904866299" sldId="330"/>
            <ac:picMk id="12290" creationId="{AB3271B8-E481-4D26-A1E6-4E08155A015D}"/>
          </ac:picMkLst>
        </pc:picChg>
        <pc:cxnChg chg="add del mod">
          <ac:chgData name="Marcus Rabe" userId="6b10fd8c-1af8-4ca2-a7e2-54dbfd77502c" providerId="ADAL" clId="{DE56D6A1-5ABA-4813-BE34-CC614342D400}" dt="2021-04-21T18:28:31.512" v="3486"/>
          <ac:cxnSpMkLst>
            <pc:docMk/>
            <pc:sldMk cId="904866299" sldId="330"/>
            <ac:cxnSpMk id="14" creationId="{DD9E20F2-A0F8-4C2D-BF71-9C5DD66FE7E9}"/>
          </ac:cxnSpMkLst>
        </pc:cxnChg>
        <pc:cxnChg chg="add del mod">
          <ac:chgData name="Marcus Rabe" userId="6b10fd8c-1af8-4ca2-a7e2-54dbfd77502c" providerId="ADAL" clId="{DE56D6A1-5ABA-4813-BE34-CC614342D400}" dt="2021-04-21T18:28:31.512" v="3486"/>
          <ac:cxnSpMkLst>
            <pc:docMk/>
            <pc:sldMk cId="904866299" sldId="330"/>
            <ac:cxnSpMk id="15" creationId="{619EDA45-6501-4232-939E-F4FED2380271}"/>
          </ac:cxnSpMkLst>
        </pc:cxnChg>
        <pc:cxnChg chg="add del mod">
          <ac:chgData name="Marcus Rabe" userId="6b10fd8c-1af8-4ca2-a7e2-54dbfd77502c" providerId="ADAL" clId="{DE56D6A1-5ABA-4813-BE34-CC614342D400}" dt="2021-04-21T18:28:31.512" v="3486"/>
          <ac:cxnSpMkLst>
            <pc:docMk/>
            <pc:sldMk cId="904866299" sldId="330"/>
            <ac:cxnSpMk id="16" creationId="{264164A6-AC99-47DA-88A8-EFFB750ED1D0}"/>
          </ac:cxnSpMkLst>
        </pc:cxnChg>
        <pc:cxnChg chg="add del mod">
          <ac:chgData name="Marcus Rabe" userId="6b10fd8c-1af8-4ca2-a7e2-54dbfd77502c" providerId="ADAL" clId="{DE56D6A1-5ABA-4813-BE34-CC614342D400}" dt="2021-04-21T18:28:31.512" v="3486"/>
          <ac:cxnSpMkLst>
            <pc:docMk/>
            <pc:sldMk cId="904866299" sldId="330"/>
            <ac:cxnSpMk id="17" creationId="{D9F31574-3010-4671-A548-D748D3AFB861}"/>
          </ac:cxnSpMkLst>
        </pc:cxnChg>
        <pc:cxnChg chg="add del mod">
          <ac:chgData name="Marcus Rabe" userId="6b10fd8c-1af8-4ca2-a7e2-54dbfd77502c" providerId="ADAL" clId="{DE56D6A1-5ABA-4813-BE34-CC614342D400}" dt="2021-04-21T18:28:31.512" v="3486"/>
          <ac:cxnSpMkLst>
            <pc:docMk/>
            <pc:sldMk cId="904866299" sldId="330"/>
            <ac:cxnSpMk id="18" creationId="{0B4D677F-0B92-403F-9BA4-D569BCC03AB5}"/>
          </ac:cxnSpMkLst>
        </pc:cxnChg>
        <pc:cxnChg chg="add del mod">
          <ac:chgData name="Marcus Rabe" userId="6b10fd8c-1af8-4ca2-a7e2-54dbfd77502c" providerId="ADAL" clId="{DE56D6A1-5ABA-4813-BE34-CC614342D400}" dt="2021-04-21T18:28:31.512" v="3486"/>
          <ac:cxnSpMkLst>
            <pc:docMk/>
            <pc:sldMk cId="904866299" sldId="330"/>
            <ac:cxnSpMk id="19" creationId="{B75597DE-7A20-4A0E-93B7-8291F5FA1CE6}"/>
          </ac:cxnSpMkLst>
        </pc:cxnChg>
        <pc:cxnChg chg="add del mod">
          <ac:chgData name="Marcus Rabe" userId="6b10fd8c-1af8-4ca2-a7e2-54dbfd77502c" providerId="ADAL" clId="{DE56D6A1-5ABA-4813-BE34-CC614342D400}" dt="2021-04-21T18:28:31.512" v="3486"/>
          <ac:cxnSpMkLst>
            <pc:docMk/>
            <pc:sldMk cId="904866299" sldId="330"/>
            <ac:cxnSpMk id="20" creationId="{FCD5072A-67FE-484D-9A5E-249ED28BB04A}"/>
          </ac:cxnSpMkLst>
        </pc:cxnChg>
        <pc:cxnChg chg="add del mod">
          <ac:chgData name="Marcus Rabe" userId="6b10fd8c-1af8-4ca2-a7e2-54dbfd77502c" providerId="ADAL" clId="{DE56D6A1-5ABA-4813-BE34-CC614342D400}" dt="2021-04-21T18:28:31.512" v="3486"/>
          <ac:cxnSpMkLst>
            <pc:docMk/>
            <pc:sldMk cId="904866299" sldId="330"/>
            <ac:cxnSpMk id="21" creationId="{32C7A3CD-5977-4EB2-8667-90E6E7E8AC17}"/>
          </ac:cxnSpMkLst>
        </pc:cxnChg>
      </pc:sldChg>
      <pc:sldChg chg="addSp">
        <pc:chgData name="Marcus Rabe" userId="6b10fd8c-1af8-4ca2-a7e2-54dbfd77502c" providerId="ADAL" clId="{DE56D6A1-5ABA-4813-BE34-CC614342D400}" dt="2021-04-25T11:51:30.103" v="11506"/>
        <pc:sldMkLst>
          <pc:docMk/>
          <pc:sldMk cId="3148412775" sldId="330"/>
        </pc:sldMkLst>
        <pc:picChg chg="add">
          <ac:chgData name="Marcus Rabe" userId="6b10fd8c-1af8-4ca2-a7e2-54dbfd77502c" providerId="ADAL" clId="{DE56D6A1-5ABA-4813-BE34-CC614342D400}" dt="2021-04-25T11:51:30.103" v="11506"/>
          <ac:picMkLst>
            <pc:docMk/>
            <pc:sldMk cId="3148412775" sldId="330"/>
            <ac:picMk id="12290" creationId="{AB3271B8-E481-4D26-A1E6-4E08155A015D}"/>
          </ac:picMkLst>
        </pc:picChg>
      </pc:sldChg>
      <pc:sldChg chg="addSp delSp modSp new mod ord">
        <pc:chgData name="Marcus Rabe" userId="6b10fd8c-1af8-4ca2-a7e2-54dbfd77502c" providerId="ADAL" clId="{DE56D6A1-5ABA-4813-BE34-CC614342D400}" dt="2021-04-22T07:26:32.860" v="6070" actId="790"/>
        <pc:sldMkLst>
          <pc:docMk/>
          <pc:sldMk cId="4001357529" sldId="331"/>
        </pc:sldMkLst>
        <pc:spChg chg="mod">
          <ac:chgData name="Marcus Rabe" userId="6b10fd8c-1af8-4ca2-a7e2-54dbfd77502c" providerId="ADAL" clId="{DE56D6A1-5ABA-4813-BE34-CC614342D400}" dt="2021-04-22T07:26:32.563" v="6022" actId="790"/>
          <ac:spMkLst>
            <pc:docMk/>
            <pc:sldMk cId="4001357529" sldId="331"/>
            <ac:spMk id="2" creationId="{2452268D-D97A-4A4F-AC9D-F3FE83ED6F46}"/>
          </ac:spMkLst>
        </pc:spChg>
        <pc:spChg chg="del">
          <ac:chgData name="Marcus Rabe" userId="6b10fd8c-1af8-4ca2-a7e2-54dbfd77502c" providerId="ADAL" clId="{DE56D6A1-5ABA-4813-BE34-CC614342D400}" dt="2021-04-21T18:49:33.335" v="3876" actId="478"/>
          <ac:spMkLst>
            <pc:docMk/>
            <pc:sldMk cId="4001357529" sldId="331"/>
            <ac:spMk id="3" creationId="{881A7205-7E80-4E4C-8C75-148CEB838726}"/>
          </ac:spMkLst>
        </pc:spChg>
        <pc:spChg chg="mod">
          <ac:chgData name="Marcus Rabe" userId="6b10fd8c-1af8-4ca2-a7e2-54dbfd77502c" providerId="ADAL" clId="{DE56D6A1-5ABA-4813-BE34-CC614342D400}" dt="2021-04-22T07:26:32.574" v="6023" actId="790"/>
          <ac:spMkLst>
            <pc:docMk/>
            <pc:sldMk cId="4001357529" sldId="331"/>
            <ac:spMk id="4" creationId="{52DFA751-B94C-4C7A-B3BB-6509ACB5BFC1}"/>
          </ac:spMkLst>
        </pc:spChg>
        <pc:spChg chg="mod">
          <ac:chgData name="Marcus Rabe" userId="6b10fd8c-1af8-4ca2-a7e2-54dbfd77502c" providerId="ADAL" clId="{DE56D6A1-5ABA-4813-BE34-CC614342D400}" dt="2021-04-22T07:26:32.582" v="6024" actId="790"/>
          <ac:spMkLst>
            <pc:docMk/>
            <pc:sldMk cId="4001357529" sldId="331"/>
            <ac:spMk id="5" creationId="{0A0B45B3-DACE-4CCD-A1F6-8C75F52613A5}"/>
          </ac:spMkLst>
        </pc:spChg>
        <pc:spChg chg="mod">
          <ac:chgData name="Marcus Rabe" userId="6b10fd8c-1af8-4ca2-a7e2-54dbfd77502c" providerId="ADAL" clId="{DE56D6A1-5ABA-4813-BE34-CC614342D400}" dt="2021-04-22T07:26:32.589" v="6025" actId="790"/>
          <ac:spMkLst>
            <pc:docMk/>
            <pc:sldMk cId="4001357529" sldId="331"/>
            <ac:spMk id="7" creationId="{FA2E535A-D32D-43A6-88F5-221C0819C46C}"/>
          </ac:spMkLst>
        </pc:spChg>
        <pc:spChg chg="mod">
          <ac:chgData name="Marcus Rabe" userId="6b10fd8c-1af8-4ca2-a7e2-54dbfd77502c" providerId="ADAL" clId="{DE56D6A1-5ABA-4813-BE34-CC614342D400}" dt="2021-04-22T07:26:32.593" v="6026" actId="790"/>
          <ac:spMkLst>
            <pc:docMk/>
            <pc:sldMk cId="4001357529" sldId="331"/>
            <ac:spMk id="8" creationId="{760BB374-DBF4-4798-A05A-8D7A6A10F3E1}"/>
          </ac:spMkLst>
        </pc:spChg>
        <pc:spChg chg="mod">
          <ac:chgData name="Marcus Rabe" userId="6b10fd8c-1af8-4ca2-a7e2-54dbfd77502c" providerId="ADAL" clId="{DE56D6A1-5ABA-4813-BE34-CC614342D400}" dt="2021-04-22T07:26:32.597" v="6027" actId="790"/>
          <ac:spMkLst>
            <pc:docMk/>
            <pc:sldMk cId="4001357529" sldId="331"/>
            <ac:spMk id="9" creationId="{323DEC0D-06B8-43C0-89C4-D5653C808D2A}"/>
          </ac:spMkLst>
        </pc:spChg>
        <pc:spChg chg="add mod">
          <ac:chgData name="Marcus Rabe" userId="6b10fd8c-1af8-4ca2-a7e2-54dbfd77502c" providerId="ADAL" clId="{DE56D6A1-5ABA-4813-BE34-CC614342D400}" dt="2021-04-22T07:26:32.609" v="6028" actId="790"/>
          <ac:spMkLst>
            <pc:docMk/>
            <pc:sldMk cId="4001357529" sldId="331"/>
            <ac:spMk id="11" creationId="{62A5EF44-E1ED-46C3-B244-D221EE6B56C9}"/>
          </ac:spMkLst>
        </pc:spChg>
        <pc:spChg chg="add mod">
          <ac:chgData name="Marcus Rabe" userId="6b10fd8c-1af8-4ca2-a7e2-54dbfd77502c" providerId="ADAL" clId="{DE56D6A1-5ABA-4813-BE34-CC614342D400}" dt="2021-04-22T07:26:32.713" v="6046" actId="790"/>
          <ac:spMkLst>
            <pc:docMk/>
            <pc:sldMk cId="4001357529" sldId="331"/>
            <ac:spMk id="13" creationId="{3C300686-A5AA-466A-9645-D3FA31AF641A}"/>
          </ac:spMkLst>
        </pc:spChg>
        <pc:spChg chg="add del mod">
          <ac:chgData name="Marcus Rabe" userId="6b10fd8c-1af8-4ca2-a7e2-54dbfd77502c" providerId="ADAL" clId="{DE56D6A1-5ABA-4813-BE34-CC614342D400}" dt="2021-04-21T18:50:39.459" v="3879" actId="478"/>
          <ac:spMkLst>
            <pc:docMk/>
            <pc:sldMk cId="4001357529" sldId="331"/>
            <ac:spMk id="14" creationId="{D01A43BF-608E-4C49-A0A3-549FFDA71834}"/>
          </ac:spMkLst>
        </pc:spChg>
        <pc:spChg chg="mod">
          <ac:chgData name="Marcus Rabe" userId="6b10fd8c-1af8-4ca2-a7e2-54dbfd77502c" providerId="ADAL" clId="{DE56D6A1-5ABA-4813-BE34-CC614342D400}" dt="2021-04-22T07:26:32.617" v="6029" actId="790"/>
          <ac:spMkLst>
            <pc:docMk/>
            <pc:sldMk cId="4001357529" sldId="331"/>
            <ac:spMk id="16" creationId="{9B9F26BF-D85A-4B8E-9BA2-F1A90572B68D}"/>
          </ac:spMkLst>
        </pc:spChg>
        <pc:spChg chg="mod">
          <ac:chgData name="Marcus Rabe" userId="6b10fd8c-1af8-4ca2-a7e2-54dbfd77502c" providerId="ADAL" clId="{DE56D6A1-5ABA-4813-BE34-CC614342D400}" dt="2021-04-22T07:26:32.623" v="6030" actId="790"/>
          <ac:spMkLst>
            <pc:docMk/>
            <pc:sldMk cId="4001357529" sldId="331"/>
            <ac:spMk id="17" creationId="{99E38BA2-95D9-4074-AA22-5150CA9AAEAC}"/>
          </ac:spMkLst>
        </pc:spChg>
        <pc:spChg chg="add mod">
          <ac:chgData name="Marcus Rabe" userId="6b10fd8c-1af8-4ca2-a7e2-54dbfd77502c" providerId="ADAL" clId="{DE56D6A1-5ABA-4813-BE34-CC614342D400}" dt="2021-04-22T07:26:32.627" v="6031" actId="790"/>
          <ac:spMkLst>
            <pc:docMk/>
            <pc:sldMk cId="4001357529" sldId="331"/>
            <ac:spMk id="18" creationId="{A71FB5F1-AB88-4927-93FA-06748BFCBBF5}"/>
          </ac:spMkLst>
        </pc:spChg>
        <pc:spChg chg="mod">
          <ac:chgData name="Marcus Rabe" userId="6b10fd8c-1af8-4ca2-a7e2-54dbfd77502c" providerId="ADAL" clId="{DE56D6A1-5ABA-4813-BE34-CC614342D400}" dt="2021-04-22T07:26:32.633" v="6032" actId="790"/>
          <ac:spMkLst>
            <pc:docMk/>
            <pc:sldMk cId="4001357529" sldId="331"/>
            <ac:spMk id="20" creationId="{2E908915-E1E7-4136-A6A1-95453202879E}"/>
          </ac:spMkLst>
        </pc:spChg>
        <pc:spChg chg="mod">
          <ac:chgData name="Marcus Rabe" userId="6b10fd8c-1af8-4ca2-a7e2-54dbfd77502c" providerId="ADAL" clId="{DE56D6A1-5ABA-4813-BE34-CC614342D400}" dt="2021-04-22T07:26:32.639" v="6033" actId="790"/>
          <ac:spMkLst>
            <pc:docMk/>
            <pc:sldMk cId="4001357529" sldId="331"/>
            <ac:spMk id="21" creationId="{9B321C58-2EF5-4839-A9F5-94412A9FDC70}"/>
          </ac:spMkLst>
        </pc:spChg>
        <pc:spChg chg="add del mod">
          <ac:chgData name="Marcus Rabe" userId="6b10fd8c-1af8-4ca2-a7e2-54dbfd77502c" providerId="ADAL" clId="{DE56D6A1-5ABA-4813-BE34-CC614342D400}" dt="2021-04-21T18:50:47.938" v="3880" actId="478"/>
          <ac:spMkLst>
            <pc:docMk/>
            <pc:sldMk cId="4001357529" sldId="331"/>
            <ac:spMk id="22" creationId="{EB8AB54F-E43C-43DB-B3FF-34985F53FD10}"/>
          </ac:spMkLst>
        </pc:spChg>
        <pc:spChg chg="mod">
          <ac:chgData name="Marcus Rabe" userId="6b10fd8c-1af8-4ca2-a7e2-54dbfd77502c" providerId="ADAL" clId="{DE56D6A1-5ABA-4813-BE34-CC614342D400}" dt="2021-04-21T18:50:07.524" v="3877"/>
          <ac:spMkLst>
            <pc:docMk/>
            <pc:sldMk cId="4001357529" sldId="331"/>
            <ac:spMk id="24" creationId="{2793CDCA-D2A3-4155-B7D1-6335D749E37B}"/>
          </ac:spMkLst>
        </pc:spChg>
        <pc:spChg chg="mod">
          <ac:chgData name="Marcus Rabe" userId="6b10fd8c-1af8-4ca2-a7e2-54dbfd77502c" providerId="ADAL" clId="{DE56D6A1-5ABA-4813-BE34-CC614342D400}" dt="2021-04-21T18:50:07.524" v="3877"/>
          <ac:spMkLst>
            <pc:docMk/>
            <pc:sldMk cId="4001357529" sldId="331"/>
            <ac:spMk id="25" creationId="{95B15A7E-BDEB-43E0-AF95-8F7E181F8BAF}"/>
          </ac:spMkLst>
        </pc:spChg>
        <pc:spChg chg="mod">
          <ac:chgData name="Marcus Rabe" userId="6b10fd8c-1af8-4ca2-a7e2-54dbfd77502c" providerId="ADAL" clId="{DE56D6A1-5ABA-4813-BE34-CC614342D400}" dt="2021-04-21T18:50:07.524" v="3877"/>
          <ac:spMkLst>
            <pc:docMk/>
            <pc:sldMk cId="4001357529" sldId="331"/>
            <ac:spMk id="27" creationId="{8E737389-0685-42A6-AC06-9BCCEA3BADC7}"/>
          </ac:spMkLst>
        </pc:spChg>
        <pc:spChg chg="mod">
          <ac:chgData name="Marcus Rabe" userId="6b10fd8c-1af8-4ca2-a7e2-54dbfd77502c" providerId="ADAL" clId="{DE56D6A1-5ABA-4813-BE34-CC614342D400}" dt="2021-04-21T18:50:07.524" v="3877"/>
          <ac:spMkLst>
            <pc:docMk/>
            <pc:sldMk cId="4001357529" sldId="331"/>
            <ac:spMk id="28" creationId="{A03323A2-B854-42E6-94D9-0A643AA7FEED}"/>
          </ac:spMkLst>
        </pc:spChg>
        <pc:spChg chg="add del mod">
          <ac:chgData name="Marcus Rabe" userId="6b10fd8c-1af8-4ca2-a7e2-54dbfd77502c" providerId="ADAL" clId="{DE56D6A1-5ABA-4813-BE34-CC614342D400}" dt="2021-04-21T18:50:47.938" v="3880" actId="478"/>
          <ac:spMkLst>
            <pc:docMk/>
            <pc:sldMk cId="4001357529" sldId="331"/>
            <ac:spMk id="29" creationId="{6EE49EBC-F1BD-4CE5-B237-EE078F967255}"/>
          </ac:spMkLst>
        </pc:spChg>
        <pc:spChg chg="mod">
          <ac:chgData name="Marcus Rabe" userId="6b10fd8c-1af8-4ca2-a7e2-54dbfd77502c" providerId="ADAL" clId="{DE56D6A1-5ABA-4813-BE34-CC614342D400}" dt="2021-04-22T07:26:32.644" v="6034" actId="790"/>
          <ac:spMkLst>
            <pc:docMk/>
            <pc:sldMk cId="4001357529" sldId="331"/>
            <ac:spMk id="38" creationId="{D9678EF4-3E3E-4424-B861-A4FC87E08D7C}"/>
          </ac:spMkLst>
        </pc:spChg>
        <pc:spChg chg="mod">
          <ac:chgData name="Marcus Rabe" userId="6b10fd8c-1af8-4ca2-a7e2-54dbfd77502c" providerId="ADAL" clId="{DE56D6A1-5ABA-4813-BE34-CC614342D400}" dt="2021-04-22T07:26:32.653" v="6035" actId="790"/>
          <ac:spMkLst>
            <pc:docMk/>
            <pc:sldMk cId="4001357529" sldId="331"/>
            <ac:spMk id="39" creationId="{0E5107E0-F233-44F4-8D66-FE4B6D831CF3}"/>
          </ac:spMkLst>
        </pc:spChg>
        <pc:spChg chg="mod">
          <ac:chgData name="Marcus Rabe" userId="6b10fd8c-1af8-4ca2-a7e2-54dbfd77502c" providerId="ADAL" clId="{DE56D6A1-5ABA-4813-BE34-CC614342D400}" dt="2021-04-22T07:26:32.660" v="6036" actId="790"/>
          <ac:spMkLst>
            <pc:docMk/>
            <pc:sldMk cId="4001357529" sldId="331"/>
            <ac:spMk id="41" creationId="{DB9FE580-2D54-44B9-8F42-81E0008E8DD4}"/>
          </ac:spMkLst>
        </pc:spChg>
        <pc:spChg chg="mod">
          <ac:chgData name="Marcus Rabe" userId="6b10fd8c-1af8-4ca2-a7e2-54dbfd77502c" providerId="ADAL" clId="{DE56D6A1-5ABA-4813-BE34-CC614342D400}" dt="2021-04-22T07:26:32.664" v="6037" actId="790"/>
          <ac:spMkLst>
            <pc:docMk/>
            <pc:sldMk cId="4001357529" sldId="331"/>
            <ac:spMk id="42" creationId="{04672F8B-D379-4A42-8094-7BF527353E6E}"/>
          </ac:spMkLst>
        </pc:spChg>
        <pc:spChg chg="add mod">
          <ac:chgData name="Marcus Rabe" userId="6b10fd8c-1af8-4ca2-a7e2-54dbfd77502c" providerId="ADAL" clId="{DE56D6A1-5ABA-4813-BE34-CC614342D400}" dt="2021-04-22T07:26:32.669" v="6038" actId="790"/>
          <ac:spMkLst>
            <pc:docMk/>
            <pc:sldMk cId="4001357529" sldId="331"/>
            <ac:spMk id="43" creationId="{2F15669D-ED8F-41CD-83E2-C9597F6048E3}"/>
          </ac:spMkLst>
        </pc:spChg>
        <pc:spChg chg="mod">
          <ac:chgData name="Marcus Rabe" userId="6b10fd8c-1af8-4ca2-a7e2-54dbfd77502c" providerId="ADAL" clId="{DE56D6A1-5ABA-4813-BE34-CC614342D400}" dt="2021-04-22T07:26:32.674" v="6039" actId="790"/>
          <ac:spMkLst>
            <pc:docMk/>
            <pc:sldMk cId="4001357529" sldId="331"/>
            <ac:spMk id="45" creationId="{FEAAF35D-8B57-4DCE-B081-505C9DF9881A}"/>
          </ac:spMkLst>
        </pc:spChg>
        <pc:spChg chg="mod">
          <ac:chgData name="Marcus Rabe" userId="6b10fd8c-1af8-4ca2-a7e2-54dbfd77502c" providerId="ADAL" clId="{DE56D6A1-5ABA-4813-BE34-CC614342D400}" dt="2021-04-22T07:26:32.682" v="6040" actId="790"/>
          <ac:spMkLst>
            <pc:docMk/>
            <pc:sldMk cId="4001357529" sldId="331"/>
            <ac:spMk id="46" creationId="{15EC1796-AFB1-4073-BA5A-B7E86588E9B5}"/>
          </ac:spMkLst>
        </pc:spChg>
        <pc:spChg chg="add del mod">
          <ac:chgData name="Marcus Rabe" userId="6b10fd8c-1af8-4ca2-a7e2-54dbfd77502c" providerId="ADAL" clId="{DE56D6A1-5ABA-4813-BE34-CC614342D400}" dt="2021-04-21T18:50:58.920" v="3881" actId="478"/>
          <ac:spMkLst>
            <pc:docMk/>
            <pc:sldMk cId="4001357529" sldId="331"/>
            <ac:spMk id="47" creationId="{57B72E5B-2FE5-48E3-8D45-ABF2C51760C7}"/>
          </ac:spMkLst>
        </pc:spChg>
        <pc:spChg chg="mod">
          <ac:chgData name="Marcus Rabe" userId="6b10fd8c-1af8-4ca2-a7e2-54dbfd77502c" providerId="ADAL" clId="{DE56D6A1-5ABA-4813-BE34-CC614342D400}" dt="2021-04-21T18:50:07.524" v="3877"/>
          <ac:spMkLst>
            <pc:docMk/>
            <pc:sldMk cId="4001357529" sldId="331"/>
            <ac:spMk id="49" creationId="{58DFCC70-B65E-4085-BCDB-C3AEE8E00819}"/>
          </ac:spMkLst>
        </pc:spChg>
        <pc:spChg chg="mod">
          <ac:chgData name="Marcus Rabe" userId="6b10fd8c-1af8-4ca2-a7e2-54dbfd77502c" providerId="ADAL" clId="{DE56D6A1-5ABA-4813-BE34-CC614342D400}" dt="2021-04-21T18:50:07.524" v="3877"/>
          <ac:spMkLst>
            <pc:docMk/>
            <pc:sldMk cId="4001357529" sldId="331"/>
            <ac:spMk id="50" creationId="{D901152D-D557-4027-9E47-5E0676E8A55D}"/>
          </ac:spMkLst>
        </pc:spChg>
        <pc:spChg chg="mod">
          <ac:chgData name="Marcus Rabe" userId="6b10fd8c-1af8-4ca2-a7e2-54dbfd77502c" providerId="ADAL" clId="{DE56D6A1-5ABA-4813-BE34-CC614342D400}" dt="2021-04-21T18:50:07.524" v="3877"/>
          <ac:spMkLst>
            <pc:docMk/>
            <pc:sldMk cId="4001357529" sldId="331"/>
            <ac:spMk id="52" creationId="{E4904F35-72DD-47DA-8C36-C0F16119C041}"/>
          </ac:spMkLst>
        </pc:spChg>
        <pc:spChg chg="mod">
          <ac:chgData name="Marcus Rabe" userId="6b10fd8c-1af8-4ca2-a7e2-54dbfd77502c" providerId="ADAL" clId="{DE56D6A1-5ABA-4813-BE34-CC614342D400}" dt="2021-04-21T18:50:07.524" v="3877"/>
          <ac:spMkLst>
            <pc:docMk/>
            <pc:sldMk cId="4001357529" sldId="331"/>
            <ac:spMk id="53" creationId="{B036A5F6-23D1-4EA7-9DCB-BFC5E4F8ABA9}"/>
          </ac:spMkLst>
        </pc:spChg>
        <pc:spChg chg="add del mod">
          <ac:chgData name="Marcus Rabe" userId="6b10fd8c-1af8-4ca2-a7e2-54dbfd77502c" providerId="ADAL" clId="{DE56D6A1-5ABA-4813-BE34-CC614342D400}" dt="2021-04-21T18:50:47.938" v="3880" actId="478"/>
          <ac:spMkLst>
            <pc:docMk/>
            <pc:sldMk cId="4001357529" sldId="331"/>
            <ac:spMk id="54" creationId="{20BB7F34-7696-4697-AA2C-36C5E91B19ED}"/>
          </ac:spMkLst>
        </pc:spChg>
        <pc:spChg chg="mod">
          <ac:chgData name="Marcus Rabe" userId="6b10fd8c-1af8-4ca2-a7e2-54dbfd77502c" providerId="ADAL" clId="{DE56D6A1-5ABA-4813-BE34-CC614342D400}" dt="2021-04-22T07:26:32.687" v="6041" actId="790"/>
          <ac:spMkLst>
            <pc:docMk/>
            <pc:sldMk cId="4001357529" sldId="331"/>
            <ac:spMk id="56" creationId="{5F427D6A-9B82-4C30-8864-42003D153345}"/>
          </ac:spMkLst>
        </pc:spChg>
        <pc:spChg chg="mod">
          <ac:chgData name="Marcus Rabe" userId="6b10fd8c-1af8-4ca2-a7e2-54dbfd77502c" providerId="ADAL" clId="{DE56D6A1-5ABA-4813-BE34-CC614342D400}" dt="2021-04-22T07:26:32.693" v="6042" actId="790"/>
          <ac:spMkLst>
            <pc:docMk/>
            <pc:sldMk cId="4001357529" sldId="331"/>
            <ac:spMk id="57" creationId="{B34BED30-68B4-4730-94A6-8DD3F03BE681}"/>
          </ac:spMkLst>
        </pc:spChg>
        <pc:spChg chg="add del mod">
          <ac:chgData name="Marcus Rabe" userId="6b10fd8c-1af8-4ca2-a7e2-54dbfd77502c" providerId="ADAL" clId="{DE56D6A1-5ABA-4813-BE34-CC614342D400}" dt="2021-04-21T18:50:39.459" v="3879" actId="478"/>
          <ac:spMkLst>
            <pc:docMk/>
            <pc:sldMk cId="4001357529" sldId="331"/>
            <ac:spMk id="58" creationId="{74DB8E62-2A54-4567-B349-B7DD4C3A2576}"/>
          </ac:spMkLst>
        </pc:spChg>
        <pc:spChg chg="add del mod">
          <ac:chgData name="Marcus Rabe" userId="6b10fd8c-1af8-4ca2-a7e2-54dbfd77502c" providerId="ADAL" clId="{DE56D6A1-5ABA-4813-BE34-CC614342D400}" dt="2021-04-21T18:50:39.459" v="3879" actId="478"/>
          <ac:spMkLst>
            <pc:docMk/>
            <pc:sldMk cId="4001357529" sldId="331"/>
            <ac:spMk id="59" creationId="{9C9DF9CC-0080-4D55-A497-0CE9570433FC}"/>
          </ac:spMkLst>
        </pc:spChg>
        <pc:spChg chg="add del mod">
          <ac:chgData name="Marcus Rabe" userId="6b10fd8c-1af8-4ca2-a7e2-54dbfd77502c" providerId="ADAL" clId="{DE56D6A1-5ABA-4813-BE34-CC614342D400}" dt="2021-04-21T18:50:39.459" v="3879" actId="478"/>
          <ac:spMkLst>
            <pc:docMk/>
            <pc:sldMk cId="4001357529" sldId="331"/>
            <ac:spMk id="60" creationId="{979BD968-010D-4EE4-9848-34F5EAD19CE5}"/>
          </ac:spMkLst>
        </pc:spChg>
        <pc:spChg chg="add del mod">
          <ac:chgData name="Marcus Rabe" userId="6b10fd8c-1af8-4ca2-a7e2-54dbfd77502c" providerId="ADAL" clId="{DE56D6A1-5ABA-4813-BE34-CC614342D400}" dt="2021-04-21T18:50:39.459" v="3879" actId="478"/>
          <ac:spMkLst>
            <pc:docMk/>
            <pc:sldMk cId="4001357529" sldId="331"/>
            <ac:spMk id="61" creationId="{B37A0333-293A-48A3-8B82-3198B70ACD1B}"/>
          </ac:spMkLst>
        </pc:spChg>
        <pc:spChg chg="add del mod">
          <ac:chgData name="Marcus Rabe" userId="6b10fd8c-1af8-4ca2-a7e2-54dbfd77502c" providerId="ADAL" clId="{DE56D6A1-5ABA-4813-BE34-CC614342D400}" dt="2021-04-21T18:50:39.459" v="3879" actId="478"/>
          <ac:spMkLst>
            <pc:docMk/>
            <pc:sldMk cId="4001357529" sldId="331"/>
            <ac:spMk id="62" creationId="{64790595-A6B0-4B2D-9497-2D4E97209393}"/>
          </ac:spMkLst>
        </pc:spChg>
        <pc:spChg chg="add del mod">
          <ac:chgData name="Marcus Rabe" userId="6b10fd8c-1af8-4ca2-a7e2-54dbfd77502c" providerId="ADAL" clId="{DE56D6A1-5ABA-4813-BE34-CC614342D400}" dt="2021-04-21T18:50:39.459" v="3879" actId="478"/>
          <ac:spMkLst>
            <pc:docMk/>
            <pc:sldMk cId="4001357529" sldId="331"/>
            <ac:spMk id="63" creationId="{148610B2-C9C1-463F-BC31-F31EE3A7B223}"/>
          </ac:spMkLst>
        </pc:spChg>
        <pc:spChg chg="add del mod">
          <ac:chgData name="Marcus Rabe" userId="6b10fd8c-1af8-4ca2-a7e2-54dbfd77502c" providerId="ADAL" clId="{DE56D6A1-5ABA-4813-BE34-CC614342D400}" dt="2021-04-21T18:50:39.459" v="3879" actId="478"/>
          <ac:spMkLst>
            <pc:docMk/>
            <pc:sldMk cId="4001357529" sldId="331"/>
            <ac:spMk id="64" creationId="{D272A36B-68A7-4DC0-938E-D83E0963FE0E}"/>
          </ac:spMkLst>
        </pc:spChg>
        <pc:spChg chg="add del mod">
          <ac:chgData name="Marcus Rabe" userId="6b10fd8c-1af8-4ca2-a7e2-54dbfd77502c" providerId="ADAL" clId="{DE56D6A1-5ABA-4813-BE34-CC614342D400}" dt="2021-04-21T18:50:39.459" v="3879" actId="478"/>
          <ac:spMkLst>
            <pc:docMk/>
            <pc:sldMk cId="4001357529" sldId="331"/>
            <ac:spMk id="65" creationId="{A89286F5-3C1C-48E6-9725-B5303FCC9955}"/>
          </ac:spMkLst>
        </pc:spChg>
        <pc:spChg chg="add del mod">
          <ac:chgData name="Marcus Rabe" userId="6b10fd8c-1af8-4ca2-a7e2-54dbfd77502c" providerId="ADAL" clId="{DE56D6A1-5ABA-4813-BE34-CC614342D400}" dt="2021-04-21T18:50:39.459" v="3879" actId="478"/>
          <ac:spMkLst>
            <pc:docMk/>
            <pc:sldMk cId="4001357529" sldId="331"/>
            <ac:spMk id="66" creationId="{2E1947C7-CBE2-430E-9775-F5EABE8B93DE}"/>
          </ac:spMkLst>
        </pc:spChg>
        <pc:spChg chg="add del mod">
          <ac:chgData name="Marcus Rabe" userId="6b10fd8c-1af8-4ca2-a7e2-54dbfd77502c" providerId="ADAL" clId="{DE56D6A1-5ABA-4813-BE34-CC614342D400}" dt="2021-04-21T18:50:39.459" v="3879" actId="478"/>
          <ac:spMkLst>
            <pc:docMk/>
            <pc:sldMk cId="4001357529" sldId="331"/>
            <ac:spMk id="67" creationId="{BC947194-C2F8-4370-ABCA-5772634BCFE3}"/>
          </ac:spMkLst>
        </pc:spChg>
        <pc:spChg chg="add del mod">
          <ac:chgData name="Marcus Rabe" userId="6b10fd8c-1af8-4ca2-a7e2-54dbfd77502c" providerId="ADAL" clId="{DE56D6A1-5ABA-4813-BE34-CC614342D400}" dt="2021-04-21T18:50:39.459" v="3879" actId="478"/>
          <ac:spMkLst>
            <pc:docMk/>
            <pc:sldMk cId="4001357529" sldId="331"/>
            <ac:spMk id="68" creationId="{7CC118B0-D753-4235-BE99-A12C590FB923}"/>
          </ac:spMkLst>
        </pc:spChg>
        <pc:spChg chg="add del mod">
          <ac:chgData name="Marcus Rabe" userId="6b10fd8c-1af8-4ca2-a7e2-54dbfd77502c" providerId="ADAL" clId="{DE56D6A1-5ABA-4813-BE34-CC614342D400}" dt="2021-04-21T18:50:39.459" v="3879" actId="478"/>
          <ac:spMkLst>
            <pc:docMk/>
            <pc:sldMk cId="4001357529" sldId="331"/>
            <ac:spMk id="69" creationId="{DDD8EC3B-AB50-47C7-99B6-B39DA78FCD47}"/>
          </ac:spMkLst>
        </pc:spChg>
        <pc:spChg chg="add del mod">
          <ac:chgData name="Marcus Rabe" userId="6b10fd8c-1af8-4ca2-a7e2-54dbfd77502c" providerId="ADAL" clId="{DE56D6A1-5ABA-4813-BE34-CC614342D400}" dt="2021-04-21T18:50:39.459" v="3879" actId="478"/>
          <ac:spMkLst>
            <pc:docMk/>
            <pc:sldMk cId="4001357529" sldId="331"/>
            <ac:spMk id="70" creationId="{B1449CFB-EBE0-4300-BE44-1EFB86E9B009}"/>
          </ac:spMkLst>
        </pc:spChg>
        <pc:spChg chg="add del mod">
          <ac:chgData name="Marcus Rabe" userId="6b10fd8c-1af8-4ca2-a7e2-54dbfd77502c" providerId="ADAL" clId="{DE56D6A1-5ABA-4813-BE34-CC614342D400}" dt="2021-04-21T18:50:39.459" v="3879" actId="478"/>
          <ac:spMkLst>
            <pc:docMk/>
            <pc:sldMk cId="4001357529" sldId="331"/>
            <ac:spMk id="71" creationId="{DD5F4E06-4D6B-4E57-A703-B0030117F187}"/>
          </ac:spMkLst>
        </pc:spChg>
        <pc:spChg chg="add del mod">
          <ac:chgData name="Marcus Rabe" userId="6b10fd8c-1af8-4ca2-a7e2-54dbfd77502c" providerId="ADAL" clId="{DE56D6A1-5ABA-4813-BE34-CC614342D400}" dt="2021-04-21T18:50:39.459" v="3879" actId="478"/>
          <ac:spMkLst>
            <pc:docMk/>
            <pc:sldMk cId="4001357529" sldId="331"/>
            <ac:spMk id="72" creationId="{8AB955B8-0A0E-455D-8B86-58921E655184}"/>
          </ac:spMkLst>
        </pc:spChg>
        <pc:spChg chg="add del mod">
          <ac:chgData name="Marcus Rabe" userId="6b10fd8c-1af8-4ca2-a7e2-54dbfd77502c" providerId="ADAL" clId="{DE56D6A1-5ABA-4813-BE34-CC614342D400}" dt="2021-04-21T18:50:39.459" v="3879" actId="478"/>
          <ac:spMkLst>
            <pc:docMk/>
            <pc:sldMk cId="4001357529" sldId="331"/>
            <ac:spMk id="81" creationId="{D527EE1D-D8E3-4A41-8701-4DC35E5E92E0}"/>
          </ac:spMkLst>
        </pc:spChg>
        <pc:spChg chg="add del mod">
          <ac:chgData name="Marcus Rabe" userId="6b10fd8c-1af8-4ca2-a7e2-54dbfd77502c" providerId="ADAL" clId="{DE56D6A1-5ABA-4813-BE34-CC614342D400}" dt="2021-04-21T18:50:39.459" v="3879" actId="478"/>
          <ac:spMkLst>
            <pc:docMk/>
            <pc:sldMk cId="4001357529" sldId="331"/>
            <ac:spMk id="82" creationId="{EE0AA7DD-8720-43B3-B239-4B2DAB6A244E}"/>
          </ac:spMkLst>
        </pc:spChg>
        <pc:spChg chg="add del mod">
          <ac:chgData name="Marcus Rabe" userId="6b10fd8c-1af8-4ca2-a7e2-54dbfd77502c" providerId="ADAL" clId="{DE56D6A1-5ABA-4813-BE34-CC614342D400}" dt="2021-04-21T18:50:39.459" v="3879" actId="478"/>
          <ac:spMkLst>
            <pc:docMk/>
            <pc:sldMk cId="4001357529" sldId="331"/>
            <ac:spMk id="83" creationId="{8CF1BF15-63C7-441D-9566-585EE2CCC46D}"/>
          </ac:spMkLst>
        </pc:spChg>
        <pc:spChg chg="add del mod">
          <ac:chgData name="Marcus Rabe" userId="6b10fd8c-1af8-4ca2-a7e2-54dbfd77502c" providerId="ADAL" clId="{DE56D6A1-5ABA-4813-BE34-CC614342D400}" dt="2021-04-21T18:50:39.459" v="3879" actId="478"/>
          <ac:spMkLst>
            <pc:docMk/>
            <pc:sldMk cId="4001357529" sldId="331"/>
            <ac:spMk id="84" creationId="{B7B69450-C34D-4375-AF14-34D45B89E65A}"/>
          </ac:spMkLst>
        </pc:spChg>
        <pc:spChg chg="add del mod">
          <ac:chgData name="Marcus Rabe" userId="6b10fd8c-1af8-4ca2-a7e2-54dbfd77502c" providerId="ADAL" clId="{DE56D6A1-5ABA-4813-BE34-CC614342D400}" dt="2021-04-21T18:50:39.459" v="3879" actId="478"/>
          <ac:spMkLst>
            <pc:docMk/>
            <pc:sldMk cId="4001357529" sldId="331"/>
            <ac:spMk id="85" creationId="{E32F0EB9-A5E0-4CB3-863D-5C3037B4005D}"/>
          </ac:spMkLst>
        </pc:spChg>
        <pc:spChg chg="add del mod">
          <ac:chgData name="Marcus Rabe" userId="6b10fd8c-1af8-4ca2-a7e2-54dbfd77502c" providerId="ADAL" clId="{DE56D6A1-5ABA-4813-BE34-CC614342D400}" dt="2021-04-21T18:50:39.459" v="3879" actId="478"/>
          <ac:spMkLst>
            <pc:docMk/>
            <pc:sldMk cId="4001357529" sldId="331"/>
            <ac:spMk id="86" creationId="{90CF5514-7AD1-4C5D-9504-78C8F78C4F8F}"/>
          </ac:spMkLst>
        </pc:spChg>
        <pc:spChg chg="add del mod">
          <ac:chgData name="Marcus Rabe" userId="6b10fd8c-1af8-4ca2-a7e2-54dbfd77502c" providerId="ADAL" clId="{DE56D6A1-5ABA-4813-BE34-CC614342D400}" dt="2021-04-21T18:50:39.459" v="3879" actId="478"/>
          <ac:spMkLst>
            <pc:docMk/>
            <pc:sldMk cId="4001357529" sldId="331"/>
            <ac:spMk id="87" creationId="{12132A03-011D-448C-9B92-CDEFF2D004BC}"/>
          </ac:spMkLst>
        </pc:spChg>
        <pc:spChg chg="add del mod">
          <ac:chgData name="Marcus Rabe" userId="6b10fd8c-1af8-4ca2-a7e2-54dbfd77502c" providerId="ADAL" clId="{DE56D6A1-5ABA-4813-BE34-CC614342D400}" dt="2021-04-21T18:50:39.459" v="3879" actId="478"/>
          <ac:spMkLst>
            <pc:docMk/>
            <pc:sldMk cId="4001357529" sldId="331"/>
            <ac:spMk id="88" creationId="{7F115CE5-1965-4446-954A-101DFF722C9F}"/>
          </ac:spMkLst>
        </pc:spChg>
        <pc:spChg chg="add del mod">
          <ac:chgData name="Marcus Rabe" userId="6b10fd8c-1af8-4ca2-a7e2-54dbfd77502c" providerId="ADAL" clId="{DE56D6A1-5ABA-4813-BE34-CC614342D400}" dt="2021-04-21T18:50:39.459" v="3879" actId="478"/>
          <ac:spMkLst>
            <pc:docMk/>
            <pc:sldMk cId="4001357529" sldId="331"/>
            <ac:spMk id="89" creationId="{1B2DF192-AC5F-4315-9080-7571A0ABF5B2}"/>
          </ac:spMkLst>
        </pc:spChg>
        <pc:spChg chg="add del mod">
          <ac:chgData name="Marcus Rabe" userId="6b10fd8c-1af8-4ca2-a7e2-54dbfd77502c" providerId="ADAL" clId="{DE56D6A1-5ABA-4813-BE34-CC614342D400}" dt="2021-04-21T18:50:39.459" v="3879" actId="478"/>
          <ac:spMkLst>
            <pc:docMk/>
            <pc:sldMk cId="4001357529" sldId="331"/>
            <ac:spMk id="90" creationId="{2EEA0A30-88DE-4824-87B6-31E73FFD0AF5}"/>
          </ac:spMkLst>
        </pc:spChg>
        <pc:spChg chg="add del mod">
          <ac:chgData name="Marcus Rabe" userId="6b10fd8c-1af8-4ca2-a7e2-54dbfd77502c" providerId="ADAL" clId="{DE56D6A1-5ABA-4813-BE34-CC614342D400}" dt="2021-04-21T18:50:39.459" v="3879" actId="478"/>
          <ac:spMkLst>
            <pc:docMk/>
            <pc:sldMk cId="4001357529" sldId="331"/>
            <ac:spMk id="91" creationId="{BFB834D4-6A03-4B80-BFB3-9A22B2F20132}"/>
          </ac:spMkLst>
        </pc:spChg>
        <pc:spChg chg="add del mod">
          <ac:chgData name="Marcus Rabe" userId="6b10fd8c-1af8-4ca2-a7e2-54dbfd77502c" providerId="ADAL" clId="{DE56D6A1-5ABA-4813-BE34-CC614342D400}" dt="2021-04-21T18:50:39.459" v="3879" actId="478"/>
          <ac:spMkLst>
            <pc:docMk/>
            <pc:sldMk cId="4001357529" sldId="331"/>
            <ac:spMk id="92" creationId="{4296EB8E-ADFC-4059-9048-DB18BAAEFAF5}"/>
          </ac:spMkLst>
        </pc:spChg>
        <pc:spChg chg="add del mod">
          <ac:chgData name="Marcus Rabe" userId="6b10fd8c-1af8-4ca2-a7e2-54dbfd77502c" providerId="ADAL" clId="{DE56D6A1-5ABA-4813-BE34-CC614342D400}" dt="2021-04-21T18:50:39.459" v="3879" actId="478"/>
          <ac:spMkLst>
            <pc:docMk/>
            <pc:sldMk cId="4001357529" sldId="331"/>
            <ac:spMk id="93" creationId="{0BA172C7-D580-4E63-B632-2AE4052242AD}"/>
          </ac:spMkLst>
        </pc:spChg>
        <pc:spChg chg="add del mod">
          <ac:chgData name="Marcus Rabe" userId="6b10fd8c-1af8-4ca2-a7e2-54dbfd77502c" providerId="ADAL" clId="{DE56D6A1-5ABA-4813-BE34-CC614342D400}" dt="2021-04-21T18:50:39.459" v="3879" actId="478"/>
          <ac:spMkLst>
            <pc:docMk/>
            <pc:sldMk cId="4001357529" sldId="331"/>
            <ac:spMk id="94" creationId="{2029E2AE-1A10-4D29-B14A-9B1DCEC2AADD}"/>
          </ac:spMkLst>
        </pc:spChg>
        <pc:spChg chg="add del mod">
          <ac:chgData name="Marcus Rabe" userId="6b10fd8c-1af8-4ca2-a7e2-54dbfd77502c" providerId="ADAL" clId="{DE56D6A1-5ABA-4813-BE34-CC614342D400}" dt="2021-04-21T18:50:39.459" v="3879" actId="478"/>
          <ac:spMkLst>
            <pc:docMk/>
            <pc:sldMk cId="4001357529" sldId="331"/>
            <ac:spMk id="95" creationId="{3F5EBD68-34EA-4FDA-9F12-229097BD14B5}"/>
          </ac:spMkLst>
        </pc:spChg>
        <pc:spChg chg="add del mod">
          <ac:chgData name="Marcus Rabe" userId="6b10fd8c-1af8-4ca2-a7e2-54dbfd77502c" providerId="ADAL" clId="{DE56D6A1-5ABA-4813-BE34-CC614342D400}" dt="2021-04-21T18:50:39.459" v="3879" actId="478"/>
          <ac:spMkLst>
            <pc:docMk/>
            <pc:sldMk cId="4001357529" sldId="331"/>
            <ac:spMk id="96" creationId="{D06A3D07-C5D7-4676-B9E4-C95EF3473202}"/>
          </ac:spMkLst>
        </pc:spChg>
        <pc:spChg chg="add mod">
          <ac:chgData name="Marcus Rabe" userId="6b10fd8c-1af8-4ca2-a7e2-54dbfd77502c" providerId="ADAL" clId="{DE56D6A1-5ABA-4813-BE34-CC614342D400}" dt="2021-04-22T07:26:32.697" v="6043" actId="790"/>
          <ac:spMkLst>
            <pc:docMk/>
            <pc:sldMk cId="4001357529" sldId="331"/>
            <ac:spMk id="105" creationId="{F713BB23-C58F-4F89-B3E2-BE7B5AEAB70D}"/>
          </ac:spMkLst>
        </pc:spChg>
        <pc:spChg chg="add del mod">
          <ac:chgData name="Marcus Rabe" userId="6b10fd8c-1af8-4ca2-a7e2-54dbfd77502c" providerId="ADAL" clId="{DE56D6A1-5ABA-4813-BE34-CC614342D400}" dt="2021-04-21T18:50:39.459" v="3879" actId="478"/>
          <ac:spMkLst>
            <pc:docMk/>
            <pc:sldMk cId="4001357529" sldId="331"/>
            <ac:spMk id="106" creationId="{A092040E-F0A5-43F0-A82C-2D4E22A649FC}"/>
          </ac:spMkLst>
        </pc:spChg>
        <pc:spChg chg="add del mod">
          <ac:chgData name="Marcus Rabe" userId="6b10fd8c-1af8-4ca2-a7e2-54dbfd77502c" providerId="ADAL" clId="{DE56D6A1-5ABA-4813-BE34-CC614342D400}" dt="2021-04-21T18:50:39.459" v="3879" actId="478"/>
          <ac:spMkLst>
            <pc:docMk/>
            <pc:sldMk cId="4001357529" sldId="331"/>
            <ac:spMk id="107" creationId="{D34EE874-CD58-4310-BF27-F2D95C85D5D4}"/>
          </ac:spMkLst>
        </pc:spChg>
        <pc:spChg chg="add del mod">
          <ac:chgData name="Marcus Rabe" userId="6b10fd8c-1af8-4ca2-a7e2-54dbfd77502c" providerId="ADAL" clId="{DE56D6A1-5ABA-4813-BE34-CC614342D400}" dt="2021-04-21T18:50:39.459" v="3879" actId="478"/>
          <ac:spMkLst>
            <pc:docMk/>
            <pc:sldMk cId="4001357529" sldId="331"/>
            <ac:spMk id="108" creationId="{3B04D2A4-8D2F-495A-849E-B857997B4555}"/>
          </ac:spMkLst>
        </pc:spChg>
        <pc:spChg chg="add del mod">
          <ac:chgData name="Marcus Rabe" userId="6b10fd8c-1af8-4ca2-a7e2-54dbfd77502c" providerId="ADAL" clId="{DE56D6A1-5ABA-4813-BE34-CC614342D400}" dt="2021-04-21T18:50:39.459" v="3879" actId="478"/>
          <ac:spMkLst>
            <pc:docMk/>
            <pc:sldMk cId="4001357529" sldId="331"/>
            <ac:spMk id="109" creationId="{1B3D81C9-4115-4926-87A7-4D0354170777}"/>
          </ac:spMkLst>
        </pc:spChg>
        <pc:spChg chg="add del mod">
          <ac:chgData name="Marcus Rabe" userId="6b10fd8c-1af8-4ca2-a7e2-54dbfd77502c" providerId="ADAL" clId="{DE56D6A1-5ABA-4813-BE34-CC614342D400}" dt="2021-04-21T18:50:39.459" v="3879" actId="478"/>
          <ac:spMkLst>
            <pc:docMk/>
            <pc:sldMk cId="4001357529" sldId="331"/>
            <ac:spMk id="110" creationId="{2D151B4F-40E7-4011-B526-D042F859C938}"/>
          </ac:spMkLst>
        </pc:spChg>
        <pc:spChg chg="add del mod">
          <ac:chgData name="Marcus Rabe" userId="6b10fd8c-1af8-4ca2-a7e2-54dbfd77502c" providerId="ADAL" clId="{DE56D6A1-5ABA-4813-BE34-CC614342D400}" dt="2021-04-21T18:50:39.459" v="3879" actId="478"/>
          <ac:spMkLst>
            <pc:docMk/>
            <pc:sldMk cId="4001357529" sldId="331"/>
            <ac:spMk id="111" creationId="{7C709D89-1051-416F-BEF2-2F1FDE3987FB}"/>
          </ac:spMkLst>
        </pc:spChg>
        <pc:spChg chg="add del mod">
          <ac:chgData name="Marcus Rabe" userId="6b10fd8c-1af8-4ca2-a7e2-54dbfd77502c" providerId="ADAL" clId="{DE56D6A1-5ABA-4813-BE34-CC614342D400}" dt="2021-04-21T18:50:39.459" v="3879" actId="478"/>
          <ac:spMkLst>
            <pc:docMk/>
            <pc:sldMk cId="4001357529" sldId="331"/>
            <ac:spMk id="112" creationId="{F6624513-76D2-447C-A8D5-4667B0DC8A1D}"/>
          </ac:spMkLst>
        </pc:spChg>
        <pc:spChg chg="add del mod">
          <ac:chgData name="Marcus Rabe" userId="6b10fd8c-1af8-4ca2-a7e2-54dbfd77502c" providerId="ADAL" clId="{DE56D6A1-5ABA-4813-BE34-CC614342D400}" dt="2021-04-21T18:50:39.459" v="3879" actId="478"/>
          <ac:spMkLst>
            <pc:docMk/>
            <pc:sldMk cId="4001357529" sldId="331"/>
            <ac:spMk id="113" creationId="{173D74F2-58CB-466D-A821-D16A0A812867}"/>
          </ac:spMkLst>
        </pc:spChg>
        <pc:spChg chg="add mod">
          <ac:chgData name="Marcus Rabe" userId="6b10fd8c-1af8-4ca2-a7e2-54dbfd77502c" providerId="ADAL" clId="{DE56D6A1-5ABA-4813-BE34-CC614342D400}" dt="2021-04-22T07:26:32.701" v="6044" actId="790"/>
          <ac:spMkLst>
            <pc:docMk/>
            <pc:sldMk cId="4001357529" sldId="331"/>
            <ac:spMk id="114" creationId="{3B5B2775-F38B-4772-86DA-6E57B907F205}"/>
          </ac:spMkLst>
        </pc:spChg>
        <pc:spChg chg="add mod">
          <ac:chgData name="Marcus Rabe" userId="6b10fd8c-1af8-4ca2-a7e2-54dbfd77502c" providerId="ADAL" clId="{DE56D6A1-5ABA-4813-BE34-CC614342D400}" dt="2021-04-22T07:26:32.707" v="6045" actId="790"/>
          <ac:spMkLst>
            <pc:docMk/>
            <pc:sldMk cId="4001357529" sldId="331"/>
            <ac:spMk id="115" creationId="{F4FC668E-42F0-4947-B44F-C0D6E7E4B833}"/>
          </ac:spMkLst>
        </pc:spChg>
        <pc:spChg chg="add mod">
          <ac:chgData name="Marcus Rabe" userId="6b10fd8c-1af8-4ca2-a7e2-54dbfd77502c" providerId="ADAL" clId="{DE56D6A1-5ABA-4813-BE34-CC614342D400}" dt="2021-04-22T07:26:32.717" v="6047" actId="790"/>
          <ac:spMkLst>
            <pc:docMk/>
            <pc:sldMk cId="4001357529" sldId="331"/>
            <ac:spMk id="116" creationId="{1CF44FAB-E48D-47B8-847E-2E51AD4B1BC1}"/>
          </ac:spMkLst>
        </pc:spChg>
        <pc:spChg chg="add mod">
          <ac:chgData name="Marcus Rabe" userId="6b10fd8c-1af8-4ca2-a7e2-54dbfd77502c" providerId="ADAL" clId="{DE56D6A1-5ABA-4813-BE34-CC614342D400}" dt="2021-04-22T07:26:32.722" v="6048" actId="790"/>
          <ac:spMkLst>
            <pc:docMk/>
            <pc:sldMk cId="4001357529" sldId="331"/>
            <ac:spMk id="117" creationId="{F043D7ED-3021-4F15-896F-3707B68C8305}"/>
          </ac:spMkLst>
        </pc:spChg>
        <pc:spChg chg="add mod">
          <ac:chgData name="Marcus Rabe" userId="6b10fd8c-1af8-4ca2-a7e2-54dbfd77502c" providerId="ADAL" clId="{DE56D6A1-5ABA-4813-BE34-CC614342D400}" dt="2021-04-22T07:26:32.727" v="6049" actId="790"/>
          <ac:spMkLst>
            <pc:docMk/>
            <pc:sldMk cId="4001357529" sldId="331"/>
            <ac:spMk id="118" creationId="{C5FB95DE-CB35-457B-8381-DEA606CAB3B9}"/>
          </ac:spMkLst>
        </pc:spChg>
        <pc:spChg chg="add mod">
          <ac:chgData name="Marcus Rabe" userId="6b10fd8c-1af8-4ca2-a7e2-54dbfd77502c" providerId="ADAL" clId="{DE56D6A1-5ABA-4813-BE34-CC614342D400}" dt="2021-04-22T07:26:32.731" v="6050" actId="790"/>
          <ac:spMkLst>
            <pc:docMk/>
            <pc:sldMk cId="4001357529" sldId="331"/>
            <ac:spMk id="123" creationId="{89F10C10-C53A-4596-B5A8-8FC802F3E763}"/>
          </ac:spMkLst>
        </pc:spChg>
        <pc:spChg chg="add mod">
          <ac:chgData name="Marcus Rabe" userId="6b10fd8c-1af8-4ca2-a7e2-54dbfd77502c" providerId="ADAL" clId="{DE56D6A1-5ABA-4813-BE34-CC614342D400}" dt="2021-04-22T07:26:32.736" v="6051" actId="790"/>
          <ac:spMkLst>
            <pc:docMk/>
            <pc:sldMk cId="4001357529" sldId="331"/>
            <ac:spMk id="124" creationId="{366BC6D7-DF21-4B9F-8316-47A04A67E3F2}"/>
          </ac:spMkLst>
        </pc:spChg>
        <pc:spChg chg="add mod">
          <ac:chgData name="Marcus Rabe" userId="6b10fd8c-1af8-4ca2-a7e2-54dbfd77502c" providerId="ADAL" clId="{DE56D6A1-5ABA-4813-BE34-CC614342D400}" dt="2021-04-22T07:26:32.744" v="6052" actId="790"/>
          <ac:spMkLst>
            <pc:docMk/>
            <pc:sldMk cId="4001357529" sldId="331"/>
            <ac:spMk id="125" creationId="{1D3A78FC-8E59-426E-92D8-FC5982D0AF37}"/>
          </ac:spMkLst>
        </pc:spChg>
        <pc:spChg chg="add mod">
          <ac:chgData name="Marcus Rabe" userId="6b10fd8c-1af8-4ca2-a7e2-54dbfd77502c" providerId="ADAL" clId="{DE56D6A1-5ABA-4813-BE34-CC614342D400}" dt="2021-04-22T07:26:32.750" v="6053" actId="790"/>
          <ac:spMkLst>
            <pc:docMk/>
            <pc:sldMk cId="4001357529" sldId="331"/>
            <ac:spMk id="126" creationId="{51B7618D-9E1B-40A7-8669-BF803F6DCE09}"/>
          </ac:spMkLst>
        </pc:spChg>
        <pc:spChg chg="add mod ord topLvl">
          <ac:chgData name="Marcus Rabe" userId="6b10fd8c-1af8-4ca2-a7e2-54dbfd77502c" providerId="ADAL" clId="{DE56D6A1-5ABA-4813-BE34-CC614342D400}" dt="2021-04-22T07:26:32.842" v="6067" actId="790"/>
          <ac:spMkLst>
            <pc:docMk/>
            <pc:sldMk cId="4001357529" sldId="331"/>
            <ac:spMk id="287" creationId="{C3D8A6B5-1EB1-45CA-BCB2-DA9FE2D320DB}"/>
          </ac:spMkLst>
        </pc:spChg>
        <pc:spChg chg="add mod topLvl">
          <ac:chgData name="Marcus Rabe" userId="6b10fd8c-1af8-4ca2-a7e2-54dbfd77502c" providerId="ADAL" clId="{DE56D6A1-5ABA-4813-BE34-CC614342D400}" dt="2021-04-22T07:26:32.775" v="6054" actId="790"/>
          <ac:spMkLst>
            <pc:docMk/>
            <pc:sldMk cId="4001357529" sldId="331"/>
            <ac:spMk id="288" creationId="{DE3A00E2-205C-4932-A907-5882F2F6D13F}"/>
          </ac:spMkLst>
        </pc:spChg>
        <pc:spChg chg="add mod topLvl">
          <ac:chgData name="Marcus Rabe" userId="6b10fd8c-1af8-4ca2-a7e2-54dbfd77502c" providerId="ADAL" clId="{DE56D6A1-5ABA-4813-BE34-CC614342D400}" dt="2021-04-22T07:26:32.779" v="6055" actId="790"/>
          <ac:spMkLst>
            <pc:docMk/>
            <pc:sldMk cId="4001357529" sldId="331"/>
            <ac:spMk id="289" creationId="{08BFD91C-9BB4-4388-BCE6-7A7BD7FE6177}"/>
          </ac:spMkLst>
        </pc:spChg>
        <pc:spChg chg="add mod">
          <ac:chgData name="Marcus Rabe" userId="6b10fd8c-1af8-4ca2-a7e2-54dbfd77502c" providerId="ADAL" clId="{DE56D6A1-5ABA-4813-BE34-CC614342D400}" dt="2021-04-22T07:26:32.782" v="6056"/>
          <ac:spMkLst>
            <pc:docMk/>
            <pc:sldMk cId="4001357529" sldId="331"/>
            <ac:spMk id="291" creationId="{A472505E-B1F0-4FD5-AD61-634395C400A1}"/>
          </ac:spMkLst>
        </pc:spChg>
        <pc:spChg chg="add mod">
          <ac:chgData name="Marcus Rabe" userId="6b10fd8c-1af8-4ca2-a7e2-54dbfd77502c" providerId="ADAL" clId="{DE56D6A1-5ABA-4813-BE34-CC614342D400}" dt="2021-04-22T07:26:32.788" v="6057"/>
          <ac:spMkLst>
            <pc:docMk/>
            <pc:sldMk cId="4001357529" sldId="331"/>
            <ac:spMk id="292" creationId="{CD1DB1DE-22A9-4319-9BDD-174780EF5E59}"/>
          </ac:spMkLst>
        </pc:spChg>
        <pc:spChg chg="add mod">
          <ac:chgData name="Marcus Rabe" userId="6b10fd8c-1af8-4ca2-a7e2-54dbfd77502c" providerId="ADAL" clId="{DE56D6A1-5ABA-4813-BE34-CC614342D400}" dt="2021-04-22T07:26:32.790" v="6058"/>
          <ac:spMkLst>
            <pc:docMk/>
            <pc:sldMk cId="4001357529" sldId="331"/>
            <ac:spMk id="293" creationId="{E1E76738-446B-48E7-A156-11CBF8A7EF1D}"/>
          </ac:spMkLst>
        </pc:spChg>
        <pc:spChg chg="mod">
          <ac:chgData name="Marcus Rabe" userId="6b10fd8c-1af8-4ca2-a7e2-54dbfd77502c" providerId="ADAL" clId="{DE56D6A1-5ABA-4813-BE34-CC614342D400}" dt="2021-04-22T06:40:46.564" v="4209"/>
          <ac:spMkLst>
            <pc:docMk/>
            <pc:sldMk cId="4001357529" sldId="331"/>
            <ac:spMk id="296" creationId="{304E2ADB-069A-4F92-867D-41EEAD430A0D}"/>
          </ac:spMkLst>
        </pc:spChg>
        <pc:spChg chg="mod">
          <ac:chgData name="Marcus Rabe" userId="6b10fd8c-1af8-4ca2-a7e2-54dbfd77502c" providerId="ADAL" clId="{DE56D6A1-5ABA-4813-BE34-CC614342D400}" dt="2021-04-22T06:40:46.564" v="4209"/>
          <ac:spMkLst>
            <pc:docMk/>
            <pc:sldMk cId="4001357529" sldId="331"/>
            <ac:spMk id="299" creationId="{8BD25A3E-DD35-44E2-AB1C-8E0D58B2B291}"/>
          </ac:spMkLst>
        </pc:spChg>
        <pc:spChg chg="mod">
          <ac:chgData name="Marcus Rabe" userId="6b10fd8c-1af8-4ca2-a7e2-54dbfd77502c" providerId="ADAL" clId="{DE56D6A1-5ABA-4813-BE34-CC614342D400}" dt="2021-04-22T06:40:46.564" v="4209"/>
          <ac:spMkLst>
            <pc:docMk/>
            <pc:sldMk cId="4001357529" sldId="331"/>
            <ac:spMk id="300" creationId="{3EE9252B-8120-45D3-A3DA-7B1C0C893D37}"/>
          </ac:spMkLst>
        </pc:spChg>
        <pc:spChg chg="mod">
          <ac:chgData name="Marcus Rabe" userId="6b10fd8c-1af8-4ca2-a7e2-54dbfd77502c" providerId="ADAL" clId="{DE56D6A1-5ABA-4813-BE34-CC614342D400}" dt="2021-04-22T06:40:46.564" v="4209"/>
          <ac:spMkLst>
            <pc:docMk/>
            <pc:sldMk cId="4001357529" sldId="331"/>
            <ac:spMk id="301" creationId="{DE612555-C727-4BB6-93E9-3E4E9E804C2B}"/>
          </ac:spMkLst>
        </pc:spChg>
        <pc:spChg chg="mod">
          <ac:chgData name="Marcus Rabe" userId="6b10fd8c-1af8-4ca2-a7e2-54dbfd77502c" providerId="ADAL" clId="{DE56D6A1-5ABA-4813-BE34-CC614342D400}" dt="2021-04-22T06:40:46.564" v="4209"/>
          <ac:spMkLst>
            <pc:docMk/>
            <pc:sldMk cId="4001357529" sldId="331"/>
            <ac:spMk id="302" creationId="{B6690BAF-6A4C-4429-987F-08B4D93341EF}"/>
          </ac:spMkLst>
        </pc:spChg>
        <pc:spChg chg="mod">
          <ac:chgData name="Marcus Rabe" userId="6b10fd8c-1af8-4ca2-a7e2-54dbfd77502c" providerId="ADAL" clId="{DE56D6A1-5ABA-4813-BE34-CC614342D400}" dt="2021-04-22T06:40:46.564" v="4209"/>
          <ac:spMkLst>
            <pc:docMk/>
            <pc:sldMk cId="4001357529" sldId="331"/>
            <ac:spMk id="303" creationId="{C254B996-4DEA-483B-8A61-42B6F1AAF258}"/>
          </ac:spMkLst>
        </pc:spChg>
        <pc:spChg chg="mod">
          <ac:chgData name="Marcus Rabe" userId="6b10fd8c-1af8-4ca2-a7e2-54dbfd77502c" providerId="ADAL" clId="{DE56D6A1-5ABA-4813-BE34-CC614342D400}" dt="2021-04-22T06:40:46.564" v="4209"/>
          <ac:spMkLst>
            <pc:docMk/>
            <pc:sldMk cId="4001357529" sldId="331"/>
            <ac:spMk id="304" creationId="{FCE32075-243B-47D5-9FBF-44D42CEF061B}"/>
          </ac:spMkLst>
        </pc:spChg>
        <pc:spChg chg="mod">
          <ac:chgData name="Marcus Rabe" userId="6b10fd8c-1af8-4ca2-a7e2-54dbfd77502c" providerId="ADAL" clId="{DE56D6A1-5ABA-4813-BE34-CC614342D400}" dt="2021-04-22T07:26:32.804" v="6061" actId="790"/>
          <ac:spMkLst>
            <pc:docMk/>
            <pc:sldMk cId="4001357529" sldId="331"/>
            <ac:spMk id="307" creationId="{DEFB9EF2-3360-4EB0-869F-E661CB672EEE}"/>
          </ac:spMkLst>
        </pc:spChg>
        <pc:spChg chg="mod">
          <ac:chgData name="Marcus Rabe" userId="6b10fd8c-1af8-4ca2-a7e2-54dbfd77502c" providerId="ADAL" clId="{DE56D6A1-5ABA-4813-BE34-CC614342D400}" dt="2021-04-22T07:26:32.825" v="6064" actId="790"/>
          <ac:spMkLst>
            <pc:docMk/>
            <pc:sldMk cId="4001357529" sldId="331"/>
            <ac:spMk id="310" creationId="{99DAD1C2-70FC-4C00-99D7-BBED4AA21F2C}"/>
          </ac:spMkLst>
        </pc:spChg>
        <pc:spChg chg="mod">
          <ac:chgData name="Marcus Rabe" userId="6b10fd8c-1af8-4ca2-a7e2-54dbfd77502c" providerId="ADAL" clId="{DE56D6A1-5ABA-4813-BE34-CC614342D400}" dt="2021-04-22T07:26:32.830" v="6065" actId="790"/>
          <ac:spMkLst>
            <pc:docMk/>
            <pc:sldMk cId="4001357529" sldId="331"/>
            <ac:spMk id="311" creationId="{3BD52934-4E80-4E1D-B183-57D23C29B094}"/>
          </ac:spMkLst>
        </pc:spChg>
        <pc:spChg chg="mod">
          <ac:chgData name="Marcus Rabe" userId="6b10fd8c-1af8-4ca2-a7e2-54dbfd77502c" providerId="ADAL" clId="{DE56D6A1-5ABA-4813-BE34-CC614342D400}" dt="2021-04-22T07:26:32.810" v="6062" actId="790"/>
          <ac:spMkLst>
            <pc:docMk/>
            <pc:sldMk cId="4001357529" sldId="331"/>
            <ac:spMk id="312" creationId="{9E790361-B024-4E94-8D7D-50A038A9C3B5}"/>
          </ac:spMkLst>
        </pc:spChg>
        <pc:spChg chg="mod">
          <ac:chgData name="Marcus Rabe" userId="6b10fd8c-1af8-4ca2-a7e2-54dbfd77502c" providerId="ADAL" clId="{DE56D6A1-5ABA-4813-BE34-CC614342D400}" dt="2021-04-22T07:26:32.820" v="6063" actId="790"/>
          <ac:spMkLst>
            <pc:docMk/>
            <pc:sldMk cId="4001357529" sldId="331"/>
            <ac:spMk id="313" creationId="{3F9A1D01-CE4D-443C-83D9-7B104A2A6017}"/>
          </ac:spMkLst>
        </pc:spChg>
        <pc:spChg chg="mod">
          <ac:chgData name="Marcus Rabe" userId="6b10fd8c-1af8-4ca2-a7e2-54dbfd77502c" providerId="ADAL" clId="{DE56D6A1-5ABA-4813-BE34-CC614342D400}" dt="2021-04-22T07:26:32.794" v="6059" actId="790"/>
          <ac:spMkLst>
            <pc:docMk/>
            <pc:sldMk cId="4001357529" sldId="331"/>
            <ac:spMk id="314" creationId="{A3D6924E-E4BD-4420-8715-F593D43D4147}"/>
          </ac:spMkLst>
        </pc:spChg>
        <pc:spChg chg="mod">
          <ac:chgData name="Marcus Rabe" userId="6b10fd8c-1af8-4ca2-a7e2-54dbfd77502c" providerId="ADAL" clId="{DE56D6A1-5ABA-4813-BE34-CC614342D400}" dt="2021-04-22T07:26:32.799" v="6060" actId="790"/>
          <ac:spMkLst>
            <pc:docMk/>
            <pc:sldMk cId="4001357529" sldId="331"/>
            <ac:spMk id="315" creationId="{4E1EDDD5-1A35-4216-9007-7E06198B834D}"/>
          </ac:spMkLst>
        </pc:spChg>
        <pc:spChg chg="add mod">
          <ac:chgData name="Marcus Rabe" userId="6b10fd8c-1af8-4ca2-a7e2-54dbfd77502c" providerId="ADAL" clId="{DE56D6A1-5ABA-4813-BE34-CC614342D400}" dt="2021-04-22T07:26:32.838" v="6066"/>
          <ac:spMkLst>
            <pc:docMk/>
            <pc:sldMk cId="4001357529" sldId="331"/>
            <ac:spMk id="333" creationId="{57A6601B-E7E3-43AF-9B02-10CEBDF3F638}"/>
          </ac:spMkLst>
        </pc:spChg>
        <pc:spChg chg="add del mod">
          <ac:chgData name="Marcus Rabe" userId="6b10fd8c-1af8-4ca2-a7e2-54dbfd77502c" providerId="ADAL" clId="{DE56D6A1-5ABA-4813-BE34-CC614342D400}" dt="2021-04-22T06:59:18.360" v="4311" actId="478"/>
          <ac:spMkLst>
            <pc:docMk/>
            <pc:sldMk cId="4001357529" sldId="331"/>
            <ac:spMk id="334" creationId="{024BFBEE-63AA-4C85-809F-F7A29AE94785}"/>
          </ac:spMkLst>
        </pc:spChg>
        <pc:spChg chg="add mod">
          <ac:chgData name="Marcus Rabe" userId="6b10fd8c-1af8-4ca2-a7e2-54dbfd77502c" providerId="ADAL" clId="{DE56D6A1-5ABA-4813-BE34-CC614342D400}" dt="2021-04-22T07:26:32.847" v="6068"/>
          <ac:spMkLst>
            <pc:docMk/>
            <pc:sldMk cId="4001357529" sldId="331"/>
            <ac:spMk id="335" creationId="{DD84A0B8-B20C-48B5-AD8D-FA98EBF84942}"/>
          </ac:spMkLst>
        </pc:spChg>
        <pc:spChg chg="add mod ord">
          <ac:chgData name="Marcus Rabe" userId="6b10fd8c-1af8-4ca2-a7e2-54dbfd77502c" providerId="ADAL" clId="{DE56D6A1-5ABA-4813-BE34-CC614342D400}" dt="2021-04-22T07:26:32.852" v="6069" actId="790"/>
          <ac:spMkLst>
            <pc:docMk/>
            <pc:sldMk cId="4001357529" sldId="331"/>
            <ac:spMk id="342" creationId="{411C78FD-FC80-4731-BC36-AB9D8DC1540D}"/>
          </ac:spMkLst>
        </pc:spChg>
        <pc:spChg chg="add mod">
          <ac:chgData name="Marcus Rabe" userId="6b10fd8c-1af8-4ca2-a7e2-54dbfd77502c" providerId="ADAL" clId="{DE56D6A1-5ABA-4813-BE34-CC614342D400}" dt="2021-04-22T07:26:32.860" v="6070" actId="790"/>
          <ac:spMkLst>
            <pc:docMk/>
            <pc:sldMk cId="4001357529" sldId="331"/>
            <ac:spMk id="347" creationId="{4947DD64-A13A-40F9-8F33-9A93003DDA73}"/>
          </ac:spMkLst>
        </pc:spChg>
        <pc:grpChg chg="add mod">
          <ac:chgData name="Marcus Rabe" userId="6b10fd8c-1af8-4ca2-a7e2-54dbfd77502c" providerId="ADAL" clId="{DE56D6A1-5ABA-4813-BE34-CC614342D400}" dt="2021-04-21T18:29:29.933" v="3493"/>
          <ac:grpSpMkLst>
            <pc:docMk/>
            <pc:sldMk cId="4001357529" sldId="331"/>
            <ac:grpSpMk id="6" creationId="{C282DCB9-0C05-4866-9F26-98352484CFB7}"/>
          </ac:grpSpMkLst>
        </pc:grpChg>
        <pc:grpChg chg="add mod">
          <ac:chgData name="Marcus Rabe" userId="6b10fd8c-1af8-4ca2-a7e2-54dbfd77502c" providerId="ADAL" clId="{DE56D6A1-5ABA-4813-BE34-CC614342D400}" dt="2021-04-22T07:24:59.601" v="4580" actId="1038"/>
          <ac:grpSpMkLst>
            <pc:docMk/>
            <pc:sldMk cId="4001357529" sldId="331"/>
            <ac:grpSpMk id="15" creationId="{AAE0E483-E98A-412C-B2F5-F89A8D7BD916}"/>
          </ac:grpSpMkLst>
        </pc:grpChg>
        <pc:grpChg chg="add mod">
          <ac:chgData name="Marcus Rabe" userId="6b10fd8c-1af8-4ca2-a7e2-54dbfd77502c" providerId="ADAL" clId="{DE56D6A1-5ABA-4813-BE34-CC614342D400}" dt="2021-04-22T07:24:59.601" v="4580" actId="1038"/>
          <ac:grpSpMkLst>
            <pc:docMk/>
            <pc:sldMk cId="4001357529" sldId="331"/>
            <ac:grpSpMk id="19" creationId="{5F1F6788-DA32-4E96-A654-80DED006CB13}"/>
          </ac:grpSpMkLst>
        </pc:grpChg>
        <pc:grpChg chg="add del mod">
          <ac:chgData name="Marcus Rabe" userId="6b10fd8c-1af8-4ca2-a7e2-54dbfd77502c" providerId="ADAL" clId="{DE56D6A1-5ABA-4813-BE34-CC614342D400}" dt="2021-04-21T18:50:47.938" v="3880" actId="478"/>
          <ac:grpSpMkLst>
            <pc:docMk/>
            <pc:sldMk cId="4001357529" sldId="331"/>
            <ac:grpSpMk id="23" creationId="{E6A169D9-ABEB-4B0A-B681-C54866E2DDA6}"/>
          </ac:grpSpMkLst>
        </pc:grpChg>
        <pc:grpChg chg="add del mod">
          <ac:chgData name="Marcus Rabe" userId="6b10fd8c-1af8-4ca2-a7e2-54dbfd77502c" providerId="ADAL" clId="{DE56D6A1-5ABA-4813-BE34-CC614342D400}" dt="2021-04-21T18:50:47.938" v="3880" actId="478"/>
          <ac:grpSpMkLst>
            <pc:docMk/>
            <pc:sldMk cId="4001357529" sldId="331"/>
            <ac:grpSpMk id="26" creationId="{2F580990-6184-45E4-9EBA-4ECA5FCEF83C}"/>
          </ac:grpSpMkLst>
        </pc:grpChg>
        <pc:grpChg chg="add mod">
          <ac:chgData name="Marcus Rabe" userId="6b10fd8c-1af8-4ca2-a7e2-54dbfd77502c" providerId="ADAL" clId="{DE56D6A1-5ABA-4813-BE34-CC614342D400}" dt="2021-04-22T07:24:59.601" v="4580" actId="1038"/>
          <ac:grpSpMkLst>
            <pc:docMk/>
            <pc:sldMk cId="4001357529" sldId="331"/>
            <ac:grpSpMk id="37" creationId="{CCAF3B5B-7E72-460A-9572-0DCE346B28B6}"/>
          </ac:grpSpMkLst>
        </pc:grpChg>
        <pc:grpChg chg="add mod">
          <ac:chgData name="Marcus Rabe" userId="6b10fd8c-1af8-4ca2-a7e2-54dbfd77502c" providerId="ADAL" clId="{DE56D6A1-5ABA-4813-BE34-CC614342D400}" dt="2021-04-22T07:24:59.601" v="4580" actId="1038"/>
          <ac:grpSpMkLst>
            <pc:docMk/>
            <pc:sldMk cId="4001357529" sldId="331"/>
            <ac:grpSpMk id="40" creationId="{08D5FF6A-C32D-4836-82EE-AB060CFD2A60}"/>
          </ac:grpSpMkLst>
        </pc:grpChg>
        <pc:grpChg chg="add mod">
          <ac:chgData name="Marcus Rabe" userId="6b10fd8c-1af8-4ca2-a7e2-54dbfd77502c" providerId="ADAL" clId="{DE56D6A1-5ABA-4813-BE34-CC614342D400}" dt="2021-04-22T07:24:59.601" v="4580" actId="1038"/>
          <ac:grpSpMkLst>
            <pc:docMk/>
            <pc:sldMk cId="4001357529" sldId="331"/>
            <ac:grpSpMk id="44" creationId="{23FDC18F-58EE-4833-B376-11A0385B1E38}"/>
          </ac:grpSpMkLst>
        </pc:grpChg>
        <pc:grpChg chg="add del mod">
          <ac:chgData name="Marcus Rabe" userId="6b10fd8c-1af8-4ca2-a7e2-54dbfd77502c" providerId="ADAL" clId="{DE56D6A1-5ABA-4813-BE34-CC614342D400}" dt="2021-04-21T18:50:58.920" v="3881" actId="478"/>
          <ac:grpSpMkLst>
            <pc:docMk/>
            <pc:sldMk cId="4001357529" sldId="331"/>
            <ac:grpSpMk id="48" creationId="{862D0B04-4BF8-4C98-89D4-305183FBA2B5}"/>
          </ac:grpSpMkLst>
        </pc:grpChg>
        <pc:grpChg chg="add del mod">
          <ac:chgData name="Marcus Rabe" userId="6b10fd8c-1af8-4ca2-a7e2-54dbfd77502c" providerId="ADAL" clId="{DE56D6A1-5ABA-4813-BE34-CC614342D400}" dt="2021-04-21T18:50:47.938" v="3880" actId="478"/>
          <ac:grpSpMkLst>
            <pc:docMk/>
            <pc:sldMk cId="4001357529" sldId="331"/>
            <ac:grpSpMk id="51" creationId="{E92C8BB8-B44D-4F23-812A-63DB331B157D}"/>
          </ac:grpSpMkLst>
        </pc:grpChg>
        <pc:grpChg chg="add mod">
          <ac:chgData name="Marcus Rabe" userId="6b10fd8c-1af8-4ca2-a7e2-54dbfd77502c" providerId="ADAL" clId="{DE56D6A1-5ABA-4813-BE34-CC614342D400}" dt="2021-04-22T07:24:59.601" v="4580" actId="1038"/>
          <ac:grpSpMkLst>
            <pc:docMk/>
            <pc:sldMk cId="4001357529" sldId="331"/>
            <ac:grpSpMk id="55" creationId="{B574F1C1-53C0-4344-8AEE-E040665E8BF3}"/>
          </ac:grpSpMkLst>
        </pc:grpChg>
        <pc:grpChg chg="add mod topLvl">
          <ac:chgData name="Marcus Rabe" userId="6b10fd8c-1af8-4ca2-a7e2-54dbfd77502c" providerId="ADAL" clId="{DE56D6A1-5ABA-4813-BE34-CC614342D400}" dt="2021-04-22T07:24:59.601" v="4580" actId="1038"/>
          <ac:grpSpMkLst>
            <pc:docMk/>
            <pc:sldMk cId="4001357529" sldId="331"/>
            <ac:grpSpMk id="283" creationId="{BC7AC8D6-86FB-4CC4-80C7-1C3AE72CE6B7}"/>
          </ac:grpSpMkLst>
        </pc:grpChg>
        <pc:grpChg chg="add mod topLvl">
          <ac:chgData name="Marcus Rabe" userId="6b10fd8c-1af8-4ca2-a7e2-54dbfd77502c" providerId="ADAL" clId="{DE56D6A1-5ABA-4813-BE34-CC614342D400}" dt="2021-04-22T07:24:59.601" v="4580" actId="1038"/>
          <ac:grpSpMkLst>
            <pc:docMk/>
            <pc:sldMk cId="4001357529" sldId="331"/>
            <ac:grpSpMk id="284" creationId="{1B904934-52C6-4616-9C6B-8A6F36BA40EE}"/>
          </ac:grpSpMkLst>
        </pc:grpChg>
        <pc:grpChg chg="add mod topLvl">
          <ac:chgData name="Marcus Rabe" userId="6b10fd8c-1af8-4ca2-a7e2-54dbfd77502c" providerId="ADAL" clId="{DE56D6A1-5ABA-4813-BE34-CC614342D400}" dt="2021-04-22T07:24:59.601" v="4580" actId="1038"/>
          <ac:grpSpMkLst>
            <pc:docMk/>
            <pc:sldMk cId="4001357529" sldId="331"/>
            <ac:grpSpMk id="285" creationId="{F20A1101-BB9F-4ECD-9425-63F686D5EA2B}"/>
          </ac:grpSpMkLst>
        </pc:grpChg>
        <pc:grpChg chg="add mod topLvl">
          <ac:chgData name="Marcus Rabe" userId="6b10fd8c-1af8-4ca2-a7e2-54dbfd77502c" providerId="ADAL" clId="{DE56D6A1-5ABA-4813-BE34-CC614342D400}" dt="2021-04-22T07:24:59.601" v="4580" actId="1038"/>
          <ac:grpSpMkLst>
            <pc:docMk/>
            <pc:sldMk cId="4001357529" sldId="331"/>
            <ac:grpSpMk id="286" creationId="{62E257EF-5DEC-448D-8895-6110C1532E3F}"/>
          </ac:grpSpMkLst>
        </pc:grpChg>
        <pc:grpChg chg="add del mod">
          <ac:chgData name="Marcus Rabe" userId="6b10fd8c-1af8-4ca2-a7e2-54dbfd77502c" providerId="ADAL" clId="{DE56D6A1-5ABA-4813-BE34-CC614342D400}" dt="2021-04-22T06:40:41.376" v="4208" actId="165"/>
          <ac:grpSpMkLst>
            <pc:docMk/>
            <pc:sldMk cId="4001357529" sldId="331"/>
            <ac:grpSpMk id="290" creationId="{D5AF5FD4-3CFE-4ED5-A3F3-9BB6F7BA9AF0}"/>
          </ac:grpSpMkLst>
        </pc:grpChg>
        <pc:grpChg chg="add del mod">
          <ac:chgData name="Marcus Rabe" userId="6b10fd8c-1af8-4ca2-a7e2-54dbfd77502c" providerId="ADAL" clId="{DE56D6A1-5ABA-4813-BE34-CC614342D400}" dt="2021-04-22T06:40:53.958" v="4211" actId="478"/>
          <ac:grpSpMkLst>
            <pc:docMk/>
            <pc:sldMk cId="4001357529" sldId="331"/>
            <ac:grpSpMk id="294" creationId="{08B32568-4462-4F0E-B00F-FB75E18EF9F6}"/>
          </ac:grpSpMkLst>
        </pc:grpChg>
        <pc:grpChg chg="mod">
          <ac:chgData name="Marcus Rabe" userId="6b10fd8c-1af8-4ca2-a7e2-54dbfd77502c" providerId="ADAL" clId="{DE56D6A1-5ABA-4813-BE34-CC614342D400}" dt="2021-04-22T06:40:46.564" v="4209"/>
          <ac:grpSpMkLst>
            <pc:docMk/>
            <pc:sldMk cId="4001357529" sldId="331"/>
            <ac:grpSpMk id="295" creationId="{33190F93-5A48-4C79-8D43-57E43AE9A927}"/>
          </ac:grpSpMkLst>
        </pc:grpChg>
        <pc:grpChg chg="mod">
          <ac:chgData name="Marcus Rabe" userId="6b10fd8c-1af8-4ca2-a7e2-54dbfd77502c" providerId="ADAL" clId="{DE56D6A1-5ABA-4813-BE34-CC614342D400}" dt="2021-04-22T06:40:46.564" v="4209"/>
          <ac:grpSpMkLst>
            <pc:docMk/>
            <pc:sldMk cId="4001357529" sldId="331"/>
            <ac:grpSpMk id="297" creationId="{D47DD965-3C79-4466-903B-DEC19AD6579C}"/>
          </ac:grpSpMkLst>
        </pc:grpChg>
        <pc:grpChg chg="mod">
          <ac:chgData name="Marcus Rabe" userId="6b10fd8c-1af8-4ca2-a7e2-54dbfd77502c" providerId="ADAL" clId="{DE56D6A1-5ABA-4813-BE34-CC614342D400}" dt="2021-04-22T06:40:46.564" v="4209"/>
          <ac:grpSpMkLst>
            <pc:docMk/>
            <pc:sldMk cId="4001357529" sldId="331"/>
            <ac:grpSpMk id="298" creationId="{9B54BF21-1726-4202-92BC-B3F85CE74F02}"/>
          </ac:grpSpMkLst>
        </pc:grpChg>
        <pc:grpChg chg="add mod">
          <ac:chgData name="Marcus Rabe" userId="6b10fd8c-1af8-4ca2-a7e2-54dbfd77502c" providerId="ADAL" clId="{DE56D6A1-5ABA-4813-BE34-CC614342D400}" dt="2021-04-22T07:24:59.601" v="4580" actId="1038"/>
          <ac:grpSpMkLst>
            <pc:docMk/>
            <pc:sldMk cId="4001357529" sldId="331"/>
            <ac:grpSpMk id="305" creationId="{26DAFFA4-6E76-46CC-827D-DB451BB68BE1}"/>
          </ac:grpSpMkLst>
        </pc:grpChg>
        <pc:grpChg chg="mod">
          <ac:chgData name="Marcus Rabe" userId="6b10fd8c-1af8-4ca2-a7e2-54dbfd77502c" providerId="ADAL" clId="{DE56D6A1-5ABA-4813-BE34-CC614342D400}" dt="2021-04-22T07:24:59.601" v="4580" actId="1038"/>
          <ac:grpSpMkLst>
            <pc:docMk/>
            <pc:sldMk cId="4001357529" sldId="331"/>
            <ac:grpSpMk id="306" creationId="{D95643FF-5763-458C-B3F2-C1D3382C6568}"/>
          </ac:grpSpMkLst>
        </pc:grpChg>
        <pc:grpChg chg="mod">
          <ac:chgData name="Marcus Rabe" userId="6b10fd8c-1af8-4ca2-a7e2-54dbfd77502c" providerId="ADAL" clId="{DE56D6A1-5ABA-4813-BE34-CC614342D400}" dt="2021-04-22T07:24:59.601" v="4580" actId="1038"/>
          <ac:grpSpMkLst>
            <pc:docMk/>
            <pc:sldMk cId="4001357529" sldId="331"/>
            <ac:grpSpMk id="308" creationId="{A6B52FDF-86BB-4D84-AC49-7412E20E4702}"/>
          </ac:grpSpMkLst>
        </pc:grpChg>
        <pc:grpChg chg="mod">
          <ac:chgData name="Marcus Rabe" userId="6b10fd8c-1af8-4ca2-a7e2-54dbfd77502c" providerId="ADAL" clId="{DE56D6A1-5ABA-4813-BE34-CC614342D400}" dt="2021-04-22T07:24:59.601" v="4580" actId="1038"/>
          <ac:grpSpMkLst>
            <pc:docMk/>
            <pc:sldMk cId="4001357529" sldId="331"/>
            <ac:grpSpMk id="309" creationId="{7B9AC305-B70C-4EC4-9E80-F213F09C6CD6}"/>
          </ac:grpSpMkLst>
        </pc:grpChg>
        <pc:grpChg chg="add mod">
          <ac:chgData name="Marcus Rabe" userId="6b10fd8c-1af8-4ca2-a7e2-54dbfd77502c" providerId="ADAL" clId="{DE56D6A1-5ABA-4813-BE34-CC614342D400}" dt="2021-04-22T07:24:59.601" v="4580" actId="1038"/>
          <ac:grpSpMkLst>
            <pc:docMk/>
            <pc:sldMk cId="4001357529" sldId="331"/>
            <ac:grpSpMk id="343" creationId="{A6F10BC4-9E51-41F8-86CD-56D5BB46A684}"/>
          </ac:grpSpMkLst>
        </pc:grpChg>
        <pc:picChg chg="mod">
          <ac:chgData name="Marcus Rabe" userId="6b10fd8c-1af8-4ca2-a7e2-54dbfd77502c" providerId="ADAL" clId="{DE56D6A1-5ABA-4813-BE34-CC614342D400}" dt="2021-04-21T18:29:29.933" v="3493"/>
          <ac:picMkLst>
            <pc:docMk/>
            <pc:sldMk cId="4001357529" sldId="331"/>
            <ac:picMk id="10" creationId="{0C333FB9-DCFB-419E-94E7-07029EFE0086}"/>
          </ac:picMkLst>
        </pc:picChg>
        <pc:picChg chg="add mod">
          <ac:chgData name="Marcus Rabe" userId="6b10fd8c-1af8-4ca2-a7e2-54dbfd77502c" providerId="ADAL" clId="{DE56D6A1-5ABA-4813-BE34-CC614342D400}" dt="2021-04-22T07:24:59.601" v="4580" actId="1038"/>
          <ac:picMkLst>
            <pc:docMk/>
            <pc:sldMk cId="4001357529" sldId="331"/>
            <ac:picMk id="337" creationId="{776108F8-808E-46CE-8907-3BD94063CBEC}"/>
          </ac:picMkLst>
        </pc:picChg>
        <pc:picChg chg="add mod">
          <ac:chgData name="Marcus Rabe" userId="6b10fd8c-1af8-4ca2-a7e2-54dbfd77502c" providerId="ADAL" clId="{DE56D6A1-5ABA-4813-BE34-CC614342D400}" dt="2021-04-22T07:24:59.601" v="4580" actId="1038"/>
          <ac:picMkLst>
            <pc:docMk/>
            <pc:sldMk cId="4001357529" sldId="331"/>
            <ac:picMk id="339" creationId="{9C657EB4-4784-41C6-B908-3202D934E04A}"/>
          </ac:picMkLst>
        </pc:picChg>
        <pc:picChg chg="add mod">
          <ac:chgData name="Marcus Rabe" userId="6b10fd8c-1af8-4ca2-a7e2-54dbfd77502c" providerId="ADAL" clId="{DE56D6A1-5ABA-4813-BE34-CC614342D400}" dt="2021-04-22T07:24:59.601" v="4580" actId="1038"/>
          <ac:picMkLst>
            <pc:docMk/>
            <pc:sldMk cId="4001357529" sldId="331"/>
            <ac:picMk id="341" creationId="{F2EBA1E2-07FF-40D1-AC23-042FEB99A1DC}"/>
          </ac:picMkLst>
        </pc:picChg>
        <pc:picChg chg="add mod">
          <ac:chgData name="Marcus Rabe" userId="6b10fd8c-1af8-4ca2-a7e2-54dbfd77502c" providerId="ADAL" clId="{DE56D6A1-5ABA-4813-BE34-CC614342D400}" dt="2021-04-22T07:24:59.601" v="4580" actId="1038"/>
          <ac:picMkLst>
            <pc:docMk/>
            <pc:sldMk cId="4001357529" sldId="331"/>
            <ac:picMk id="345" creationId="{44CC6DBD-77B8-4E71-984A-5C17C3442444}"/>
          </ac:picMkLst>
        </pc:picChg>
        <pc:picChg chg="add mod">
          <ac:chgData name="Marcus Rabe" userId="6b10fd8c-1af8-4ca2-a7e2-54dbfd77502c" providerId="ADAL" clId="{DE56D6A1-5ABA-4813-BE34-CC614342D400}" dt="2021-04-22T07:24:59.601" v="4580" actId="1038"/>
          <ac:picMkLst>
            <pc:docMk/>
            <pc:sldMk cId="4001357529" sldId="331"/>
            <ac:picMk id="346" creationId="{FDE15D38-B0E5-472D-92EE-AABFB652655A}"/>
          </ac:picMkLst>
        </pc:picChg>
        <pc:cxnChg chg="add mod topLvl">
          <ac:chgData name="Marcus Rabe" userId="6b10fd8c-1af8-4ca2-a7e2-54dbfd77502c" providerId="ADAL" clId="{DE56D6A1-5ABA-4813-BE34-CC614342D400}" dt="2021-04-22T07:24:59.601" v="4580" actId="1038"/>
          <ac:cxnSpMkLst>
            <pc:docMk/>
            <pc:sldMk cId="4001357529" sldId="331"/>
            <ac:cxnSpMk id="12" creationId="{06450158-32C6-4BCA-96B2-3ADC37D6A3F3}"/>
          </ac:cxnSpMkLst>
        </pc:cxnChg>
        <pc:cxnChg chg="add mod topLvl">
          <ac:chgData name="Marcus Rabe" userId="6b10fd8c-1af8-4ca2-a7e2-54dbfd77502c" providerId="ADAL" clId="{DE56D6A1-5ABA-4813-BE34-CC614342D400}" dt="2021-04-22T07:24:59.601" v="4580" actId="1038"/>
          <ac:cxnSpMkLst>
            <pc:docMk/>
            <pc:sldMk cId="4001357529" sldId="331"/>
            <ac:cxnSpMk id="30" creationId="{723521C4-EBD0-4C0C-B293-E0791C90E561}"/>
          </ac:cxnSpMkLst>
        </pc:cxnChg>
        <pc:cxnChg chg="add mod topLvl">
          <ac:chgData name="Marcus Rabe" userId="6b10fd8c-1af8-4ca2-a7e2-54dbfd77502c" providerId="ADAL" clId="{DE56D6A1-5ABA-4813-BE34-CC614342D400}" dt="2021-04-22T07:24:59.601" v="4580" actId="1038"/>
          <ac:cxnSpMkLst>
            <pc:docMk/>
            <pc:sldMk cId="4001357529" sldId="331"/>
            <ac:cxnSpMk id="31" creationId="{12159A2A-05CD-4915-B581-A0DF0EA1D42B}"/>
          </ac:cxnSpMkLst>
        </pc:cxnChg>
        <pc:cxnChg chg="add mod topLvl">
          <ac:chgData name="Marcus Rabe" userId="6b10fd8c-1af8-4ca2-a7e2-54dbfd77502c" providerId="ADAL" clId="{DE56D6A1-5ABA-4813-BE34-CC614342D400}" dt="2021-04-22T07:24:59.601" v="4580" actId="1038"/>
          <ac:cxnSpMkLst>
            <pc:docMk/>
            <pc:sldMk cId="4001357529" sldId="331"/>
            <ac:cxnSpMk id="32" creationId="{B5667BCD-49A7-412C-BCB5-DBFFB250FD8A}"/>
          </ac:cxnSpMkLst>
        </pc:cxnChg>
        <pc:cxnChg chg="add del mod">
          <ac:chgData name="Marcus Rabe" userId="6b10fd8c-1af8-4ca2-a7e2-54dbfd77502c" providerId="ADAL" clId="{DE56D6A1-5ABA-4813-BE34-CC614342D400}" dt="2021-04-21T18:50:58.920" v="3881" actId="478"/>
          <ac:cxnSpMkLst>
            <pc:docMk/>
            <pc:sldMk cId="4001357529" sldId="331"/>
            <ac:cxnSpMk id="33" creationId="{33C09CBE-FD03-4B2C-8970-0B12EA284445}"/>
          </ac:cxnSpMkLst>
        </pc:cxnChg>
        <pc:cxnChg chg="add del mod">
          <ac:chgData name="Marcus Rabe" userId="6b10fd8c-1af8-4ca2-a7e2-54dbfd77502c" providerId="ADAL" clId="{DE56D6A1-5ABA-4813-BE34-CC614342D400}" dt="2021-04-21T18:50:58.920" v="3881" actId="478"/>
          <ac:cxnSpMkLst>
            <pc:docMk/>
            <pc:sldMk cId="4001357529" sldId="331"/>
            <ac:cxnSpMk id="34" creationId="{B278412A-20B3-415F-A88A-141BC7BD93F9}"/>
          </ac:cxnSpMkLst>
        </pc:cxnChg>
        <pc:cxnChg chg="add del mod">
          <ac:chgData name="Marcus Rabe" userId="6b10fd8c-1af8-4ca2-a7e2-54dbfd77502c" providerId="ADAL" clId="{DE56D6A1-5ABA-4813-BE34-CC614342D400}" dt="2021-04-21T18:50:58.920" v="3881" actId="478"/>
          <ac:cxnSpMkLst>
            <pc:docMk/>
            <pc:sldMk cId="4001357529" sldId="331"/>
            <ac:cxnSpMk id="35" creationId="{5397BD34-F97C-473C-A8CA-F9BF6537CEF4}"/>
          </ac:cxnSpMkLst>
        </pc:cxnChg>
        <pc:cxnChg chg="add del mod">
          <ac:chgData name="Marcus Rabe" userId="6b10fd8c-1af8-4ca2-a7e2-54dbfd77502c" providerId="ADAL" clId="{DE56D6A1-5ABA-4813-BE34-CC614342D400}" dt="2021-04-21T18:50:58.920" v="3881" actId="478"/>
          <ac:cxnSpMkLst>
            <pc:docMk/>
            <pc:sldMk cId="4001357529" sldId="331"/>
            <ac:cxnSpMk id="36" creationId="{89BFE8E0-7F1A-40B1-A4BD-336DB3A8B040}"/>
          </ac:cxnSpMkLst>
        </pc:cxnChg>
        <pc:cxnChg chg="add mod topLvl">
          <ac:chgData name="Marcus Rabe" userId="6b10fd8c-1af8-4ca2-a7e2-54dbfd77502c" providerId="ADAL" clId="{DE56D6A1-5ABA-4813-BE34-CC614342D400}" dt="2021-04-22T07:24:59.601" v="4580" actId="1038"/>
          <ac:cxnSpMkLst>
            <pc:docMk/>
            <pc:sldMk cId="4001357529" sldId="331"/>
            <ac:cxnSpMk id="73" creationId="{9DB9C818-63CB-4642-85BA-C44A55F92F32}"/>
          </ac:cxnSpMkLst>
        </pc:cxnChg>
        <pc:cxnChg chg="add mod topLvl">
          <ac:chgData name="Marcus Rabe" userId="6b10fd8c-1af8-4ca2-a7e2-54dbfd77502c" providerId="ADAL" clId="{DE56D6A1-5ABA-4813-BE34-CC614342D400}" dt="2021-04-22T07:24:59.601" v="4580" actId="1038"/>
          <ac:cxnSpMkLst>
            <pc:docMk/>
            <pc:sldMk cId="4001357529" sldId="331"/>
            <ac:cxnSpMk id="74" creationId="{387D4C97-C3A8-4720-92D5-D30A8ECA0B4D}"/>
          </ac:cxnSpMkLst>
        </pc:cxnChg>
        <pc:cxnChg chg="add mod topLvl">
          <ac:chgData name="Marcus Rabe" userId="6b10fd8c-1af8-4ca2-a7e2-54dbfd77502c" providerId="ADAL" clId="{DE56D6A1-5ABA-4813-BE34-CC614342D400}" dt="2021-04-22T07:24:59.601" v="4580" actId="1038"/>
          <ac:cxnSpMkLst>
            <pc:docMk/>
            <pc:sldMk cId="4001357529" sldId="331"/>
            <ac:cxnSpMk id="75" creationId="{6BFEAFDC-4391-43D7-9AF7-B2DB71CC4CC2}"/>
          </ac:cxnSpMkLst>
        </pc:cxnChg>
        <pc:cxnChg chg="add mod topLvl">
          <ac:chgData name="Marcus Rabe" userId="6b10fd8c-1af8-4ca2-a7e2-54dbfd77502c" providerId="ADAL" clId="{DE56D6A1-5ABA-4813-BE34-CC614342D400}" dt="2021-04-22T07:24:59.601" v="4580" actId="1038"/>
          <ac:cxnSpMkLst>
            <pc:docMk/>
            <pc:sldMk cId="4001357529" sldId="331"/>
            <ac:cxnSpMk id="76" creationId="{A11B6007-E045-4DB9-99A9-AF5C74702C9F}"/>
          </ac:cxnSpMkLst>
        </pc:cxnChg>
        <pc:cxnChg chg="add del mod">
          <ac:chgData name="Marcus Rabe" userId="6b10fd8c-1af8-4ca2-a7e2-54dbfd77502c" providerId="ADAL" clId="{DE56D6A1-5ABA-4813-BE34-CC614342D400}" dt="2021-04-21T18:50:58.920" v="3881" actId="478"/>
          <ac:cxnSpMkLst>
            <pc:docMk/>
            <pc:sldMk cId="4001357529" sldId="331"/>
            <ac:cxnSpMk id="77" creationId="{17B0DBEE-F0EA-430C-9660-3AF774666A2B}"/>
          </ac:cxnSpMkLst>
        </pc:cxnChg>
        <pc:cxnChg chg="add del mod">
          <ac:chgData name="Marcus Rabe" userId="6b10fd8c-1af8-4ca2-a7e2-54dbfd77502c" providerId="ADAL" clId="{DE56D6A1-5ABA-4813-BE34-CC614342D400}" dt="2021-04-21T18:50:58.920" v="3881" actId="478"/>
          <ac:cxnSpMkLst>
            <pc:docMk/>
            <pc:sldMk cId="4001357529" sldId="331"/>
            <ac:cxnSpMk id="78" creationId="{EADD6EE0-0AE0-43B5-870F-C202177A7463}"/>
          </ac:cxnSpMkLst>
        </pc:cxnChg>
        <pc:cxnChg chg="add del mod">
          <ac:chgData name="Marcus Rabe" userId="6b10fd8c-1af8-4ca2-a7e2-54dbfd77502c" providerId="ADAL" clId="{DE56D6A1-5ABA-4813-BE34-CC614342D400}" dt="2021-04-21T18:50:58.920" v="3881" actId="478"/>
          <ac:cxnSpMkLst>
            <pc:docMk/>
            <pc:sldMk cId="4001357529" sldId="331"/>
            <ac:cxnSpMk id="79" creationId="{5FFDD47F-2E59-4C78-A00C-1484DF8C74FE}"/>
          </ac:cxnSpMkLst>
        </pc:cxnChg>
        <pc:cxnChg chg="add del mod">
          <ac:chgData name="Marcus Rabe" userId="6b10fd8c-1af8-4ca2-a7e2-54dbfd77502c" providerId="ADAL" clId="{DE56D6A1-5ABA-4813-BE34-CC614342D400}" dt="2021-04-21T18:50:58.920" v="3881" actId="478"/>
          <ac:cxnSpMkLst>
            <pc:docMk/>
            <pc:sldMk cId="4001357529" sldId="331"/>
            <ac:cxnSpMk id="80" creationId="{76AEFA00-64DC-4B17-8F8D-0586E875D7CF}"/>
          </ac:cxnSpMkLst>
        </pc:cxnChg>
        <pc:cxnChg chg="add mod topLvl">
          <ac:chgData name="Marcus Rabe" userId="6b10fd8c-1af8-4ca2-a7e2-54dbfd77502c" providerId="ADAL" clId="{DE56D6A1-5ABA-4813-BE34-CC614342D400}" dt="2021-04-22T07:24:59.601" v="4580" actId="1038"/>
          <ac:cxnSpMkLst>
            <pc:docMk/>
            <pc:sldMk cId="4001357529" sldId="331"/>
            <ac:cxnSpMk id="97" creationId="{759A23DB-288F-46AE-9C9F-49D2AD13DB25}"/>
          </ac:cxnSpMkLst>
        </pc:cxnChg>
        <pc:cxnChg chg="add mod topLvl">
          <ac:chgData name="Marcus Rabe" userId="6b10fd8c-1af8-4ca2-a7e2-54dbfd77502c" providerId="ADAL" clId="{DE56D6A1-5ABA-4813-BE34-CC614342D400}" dt="2021-04-22T07:24:59.601" v="4580" actId="1038"/>
          <ac:cxnSpMkLst>
            <pc:docMk/>
            <pc:sldMk cId="4001357529" sldId="331"/>
            <ac:cxnSpMk id="98" creationId="{A496B2ED-F112-4A03-B42D-0E35004A9D0F}"/>
          </ac:cxnSpMkLst>
        </pc:cxnChg>
        <pc:cxnChg chg="add mod topLvl">
          <ac:chgData name="Marcus Rabe" userId="6b10fd8c-1af8-4ca2-a7e2-54dbfd77502c" providerId="ADAL" clId="{DE56D6A1-5ABA-4813-BE34-CC614342D400}" dt="2021-04-22T07:24:59.601" v="4580" actId="1038"/>
          <ac:cxnSpMkLst>
            <pc:docMk/>
            <pc:sldMk cId="4001357529" sldId="331"/>
            <ac:cxnSpMk id="99" creationId="{BA66C7BA-D163-4776-A22A-57227656181C}"/>
          </ac:cxnSpMkLst>
        </pc:cxnChg>
        <pc:cxnChg chg="add mod topLvl">
          <ac:chgData name="Marcus Rabe" userId="6b10fd8c-1af8-4ca2-a7e2-54dbfd77502c" providerId="ADAL" clId="{DE56D6A1-5ABA-4813-BE34-CC614342D400}" dt="2021-04-22T07:24:59.601" v="4580" actId="1038"/>
          <ac:cxnSpMkLst>
            <pc:docMk/>
            <pc:sldMk cId="4001357529" sldId="331"/>
            <ac:cxnSpMk id="100" creationId="{ECBC4E28-AC32-4B72-A9A2-DE7DFCD1B1E7}"/>
          </ac:cxnSpMkLst>
        </pc:cxnChg>
        <pc:cxnChg chg="add del mod">
          <ac:chgData name="Marcus Rabe" userId="6b10fd8c-1af8-4ca2-a7e2-54dbfd77502c" providerId="ADAL" clId="{DE56D6A1-5ABA-4813-BE34-CC614342D400}" dt="2021-04-21T18:50:58.920" v="3881" actId="478"/>
          <ac:cxnSpMkLst>
            <pc:docMk/>
            <pc:sldMk cId="4001357529" sldId="331"/>
            <ac:cxnSpMk id="101" creationId="{A079A242-6C72-4994-83E6-BC6037643CEA}"/>
          </ac:cxnSpMkLst>
        </pc:cxnChg>
        <pc:cxnChg chg="add del mod">
          <ac:chgData name="Marcus Rabe" userId="6b10fd8c-1af8-4ca2-a7e2-54dbfd77502c" providerId="ADAL" clId="{DE56D6A1-5ABA-4813-BE34-CC614342D400}" dt="2021-04-21T18:50:58.920" v="3881" actId="478"/>
          <ac:cxnSpMkLst>
            <pc:docMk/>
            <pc:sldMk cId="4001357529" sldId="331"/>
            <ac:cxnSpMk id="102" creationId="{94BAB127-DA3E-4052-87C6-014BDB7237A2}"/>
          </ac:cxnSpMkLst>
        </pc:cxnChg>
        <pc:cxnChg chg="add del mod">
          <ac:chgData name="Marcus Rabe" userId="6b10fd8c-1af8-4ca2-a7e2-54dbfd77502c" providerId="ADAL" clId="{DE56D6A1-5ABA-4813-BE34-CC614342D400}" dt="2021-04-21T18:50:58.920" v="3881" actId="478"/>
          <ac:cxnSpMkLst>
            <pc:docMk/>
            <pc:sldMk cId="4001357529" sldId="331"/>
            <ac:cxnSpMk id="103" creationId="{EF266B03-28B3-46D0-BED0-8AFC2A5875B5}"/>
          </ac:cxnSpMkLst>
        </pc:cxnChg>
        <pc:cxnChg chg="add del mod">
          <ac:chgData name="Marcus Rabe" userId="6b10fd8c-1af8-4ca2-a7e2-54dbfd77502c" providerId="ADAL" clId="{DE56D6A1-5ABA-4813-BE34-CC614342D400}" dt="2021-04-21T18:50:58.920" v="3881" actId="478"/>
          <ac:cxnSpMkLst>
            <pc:docMk/>
            <pc:sldMk cId="4001357529" sldId="331"/>
            <ac:cxnSpMk id="104" creationId="{B9917F48-E3BE-4FC1-A3BE-35A6A2C3F32C}"/>
          </ac:cxnSpMkLst>
        </pc:cxnChg>
        <pc:cxnChg chg="add mod topLvl">
          <ac:chgData name="Marcus Rabe" userId="6b10fd8c-1af8-4ca2-a7e2-54dbfd77502c" providerId="ADAL" clId="{DE56D6A1-5ABA-4813-BE34-CC614342D400}" dt="2021-04-22T07:24:59.601" v="4580" actId="1038"/>
          <ac:cxnSpMkLst>
            <pc:docMk/>
            <pc:sldMk cId="4001357529" sldId="331"/>
            <ac:cxnSpMk id="133" creationId="{2FDEE563-6E24-44CF-AB65-A8E5143291EF}"/>
          </ac:cxnSpMkLst>
        </pc:cxnChg>
        <pc:cxnChg chg="add mod topLvl">
          <ac:chgData name="Marcus Rabe" userId="6b10fd8c-1af8-4ca2-a7e2-54dbfd77502c" providerId="ADAL" clId="{DE56D6A1-5ABA-4813-BE34-CC614342D400}" dt="2021-04-22T07:24:59.601" v="4580" actId="1038"/>
          <ac:cxnSpMkLst>
            <pc:docMk/>
            <pc:sldMk cId="4001357529" sldId="331"/>
            <ac:cxnSpMk id="136" creationId="{786A790B-B9B0-4C25-AEE7-59F367A158CA}"/>
          </ac:cxnSpMkLst>
        </pc:cxnChg>
        <pc:cxnChg chg="add mod topLvl">
          <ac:chgData name="Marcus Rabe" userId="6b10fd8c-1af8-4ca2-a7e2-54dbfd77502c" providerId="ADAL" clId="{DE56D6A1-5ABA-4813-BE34-CC614342D400}" dt="2021-04-22T07:24:59.601" v="4580" actId="1038"/>
          <ac:cxnSpMkLst>
            <pc:docMk/>
            <pc:sldMk cId="4001357529" sldId="331"/>
            <ac:cxnSpMk id="137" creationId="{88844481-E194-4791-9644-1835E6826F1E}"/>
          </ac:cxnSpMkLst>
        </pc:cxnChg>
        <pc:cxnChg chg="add mod topLvl">
          <ac:chgData name="Marcus Rabe" userId="6b10fd8c-1af8-4ca2-a7e2-54dbfd77502c" providerId="ADAL" clId="{DE56D6A1-5ABA-4813-BE34-CC614342D400}" dt="2021-04-22T07:24:59.601" v="4580" actId="1038"/>
          <ac:cxnSpMkLst>
            <pc:docMk/>
            <pc:sldMk cId="4001357529" sldId="331"/>
            <ac:cxnSpMk id="138" creationId="{88F71393-CBED-446B-990B-64117D01A793}"/>
          </ac:cxnSpMkLst>
        </pc:cxnChg>
        <pc:cxnChg chg="add mod topLvl">
          <ac:chgData name="Marcus Rabe" userId="6b10fd8c-1af8-4ca2-a7e2-54dbfd77502c" providerId="ADAL" clId="{DE56D6A1-5ABA-4813-BE34-CC614342D400}" dt="2021-04-22T07:24:59.601" v="4580" actId="1038"/>
          <ac:cxnSpMkLst>
            <pc:docMk/>
            <pc:sldMk cId="4001357529" sldId="331"/>
            <ac:cxnSpMk id="140" creationId="{0DA913F8-EE91-480E-8F06-F89384265889}"/>
          </ac:cxnSpMkLst>
        </pc:cxnChg>
        <pc:cxnChg chg="add mod topLvl">
          <ac:chgData name="Marcus Rabe" userId="6b10fd8c-1af8-4ca2-a7e2-54dbfd77502c" providerId="ADAL" clId="{DE56D6A1-5ABA-4813-BE34-CC614342D400}" dt="2021-04-22T07:24:59.601" v="4580" actId="1038"/>
          <ac:cxnSpMkLst>
            <pc:docMk/>
            <pc:sldMk cId="4001357529" sldId="331"/>
            <ac:cxnSpMk id="141" creationId="{A6612C09-0A7C-42F0-96DB-03403AEA84BD}"/>
          </ac:cxnSpMkLst>
        </pc:cxnChg>
        <pc:cxnChg chg="add mod topLvl">
          <ac:chgData name="Marcus Rabe" userId="6b10fd8c-1af8-4ca2-a7e2-54dbfd77502c" providerId="ADAL" clId="{DE56D6A1-5ABA-4813-BE34-CC614342D400}" dt="2021-04-22T07:24:59.601" v="4580" actId="1038"/>
          <ac:cxnSpMkLst>
            <pc:docMk/>
            <pc:sldMk cId="4001357529" sldId="331"/>
            <ac:cxnSpMk id="142" creationId="{EF3A568B-BC0E-4D33-87C7-31680C8660DE}"/>
          </ac:cxnSpMkLst>
        </pc:cxnChg>
        <pc:cxnChg chg="add mod topLvl">
          <ac:chgData name="Marcus Rabe" userId="6b10fd8c-1af8-4ca2-a7e2-54dbfd77502c" providerId="ADAL" clId="{DE56D6A1-5ABA-4813-BE34-CC614342D400}" dt="2021-04-22T07:24:59.601" v="4580" actId="1038"/>
          <ac:cxnSpMkLst>
            <pc:docMk/>
            <pc:sldMk cId="4001357529" sldId="331"/>
            <ac:cxnSpMk id="155" creationId="{C260DD1C-FB8E-4E6F-8E8A-0CE3BC312A25}"/>
          </ac:cxnSpMkLst>
        </pc:cxnChg>
        <pc:cxnChg chg="add mod topLvl">
          <ac:chgData name="Marcus Rabe" userId="6b10fd8c-1af8-4ca2-a7e2-54dbfd77502c" providerId="ADAL" clId="{DE56D6A1-5ABA-4813-BE34-CC614342D400}" dt="2021-04-22T07:24:59.601" v="4580" actId="1038"/>
          <ac:cxnSpMkLst>
            <pc:docMk/>
            <pc:sldMk cId="4001357529" sldId="331"/>
            <ac:cxnSpMk id="158" creationId="{8DC14E57-56C8-4C2A-AA39-B601A1300AE6}"/>
          </ac:cxnSpMkLst>
        </pc:cxnChg>
        <pc:cxnChg chg="add mod topLvl">
          <ac:chgData name="Marcus Rabe" userId="6b10fd8c-1af8-4ca2-a7e2-54dbfd77502c" providerId="ADAL" clId="{DE56D6A1-5ABA-4813-BE34-CC614342D400}" dt="2021-04-22T07:24:59.601" v="4580" actId="1038"/>
          <ac:cxnSpMkLst>
            <pc:docMk/>
            <pc:sldMk cId="4001357529" sldId="331"/>
            <ac:cxnSpMk id="161" creationId="{3E1798DD-D9E2-4F1E-A8B7-82BC2AC1EDD4}"/>
          </ac:cxnSpMkLst>
        </pc:cxnChg>
        <pc:cxnChg chg="add mod topLvl">
          <ac:chgData name="Marcus Rabe" userId="6b10fd8c-1af8-4ca2-a7e2-54dbfd77502c" providerId="ADAL" clId="{DE56D6A1-5ABA-4813-BE34-CC614342D400}" dt="2021-04-22T07:24:59.601" v="4580" actId="1038"/>
          <ac:cxnSpMkLst>
            <pc:docMk/>
            <pc:sldMk cId="4001357529" sldId="331"/>
            <ac:cxnSpMk id="164" creationId="{6EB3FC98-EEE3-4BFC-A8E5-46ABE12B6F1F}"/>
          </ac:cxnSpMkLst>
        </pc:cxnChg>
        <pc:cxnChg chg="add mod topLvl">
          <ac:chgData name="Marcus Rabe" userId="6b10fd8c-1af8-4ca2-a7e2-54dbfd77502c" providerId="ADAL" clId="{DE56D6A1-5ABA-4813-BE34-CC614342D400}" dt="2021-04-22T07:24:59.601" v="4580" actId="1038"/>
          <ac:cxnSpMkLst>
            <pc:docMk/>
            <pc:sldMk cId="4001357529" sldId="331"/>
            <ac:cxnSpMk id="167" creationId="{1ECF1805-B303-4DE4-AA19-AC1B721551A2}"/>
          </ac:cxnSpMkLst>
        </pc:cxnChg>
        <pc:cxnChg chg="add mod topLvl">
          <ac:chgData name="Marcus Rabe" userId="6b10fd8c-1af8-4ca2-a7e2-54dbfd77502c" providerId="ADAL" clId="{DE56D6A1-5ABA-4813-BE34-CC614342D400}" dt="2021-04-22T07:24:59.601" v="4580" actId="1038"/>
          <ac:cxnSpMkLst>
            <pc:docMk/>
            <pc:sldMk cId="4001357529" sldId="331"/>
            <ac:cxnSpMk id="170" creationId="{09810EC7-0724-4F91-AA33-AAD2DB76528B}"/>
          </ac:cxnSpMkLst>
        </pc:cxnChg>
        <pc:cxnChg chg="add mod topLvl">
          <ac:chgData name="Marcus Rabe" userId="6b10fd8c-1af8-4ca2-a7e2-54dbfd77502c" providerId="ADAL" clId="{DE56D6A1-5ABA-4813-BE34-CC614342D400}" dt="2021-04-22T07:24:59.601" v="4580" actId="1038"/>
          <ac:cxnSpMkLst>
            <pc:docMk/>
            <pc:sldMk cId="4001357529" sldId="331"/>
            <ac:cxnSpMk id="173" creationId="{345698AD-0CF6-4AFA-B2DF-4E1A61ACC09D}"/>
          </ac:cxnSpMkLst>
        </pc:cxnChg>
        <pc:cxnChg chg="add mod topLvl">
          <ac:chgData name="Marcus Rabe" userId="6b10fd8c-1af8-4ca2-a7e2-54dbfd77502c" providerId="ADAL" clId="{DE56D6A1-5ABA-4813-BE34-CC614342D400}" dt="2021-04-22T07:24:59.601" v="4580" actId="1038"/>
          <ac:cxnSpMkLst>
            <pc:docMk/>
            <pc:sldMk cId="4001357529" sldId="331"/>
            <ac:cxnSpMk id="176" creationId="{CD38FA6F-2EE3-4AC8-B70E-AFDCEC6DE80E}"/>
          </ac:cxnSpMkLst>
        </pc:cxnChg>
        <pc:cxnChg chg="add mod topLvl">
          <ac:chgData name="Marcus Rabe" userId="6b10fd8c-1af8-4ca2-a7e2-54dbfd77502c" providerId="ADAL" clId="{DE56D6A1-5ABA-4813-BE34-CC614342D400}" dt="2021-04-22T07:24:59.601" v="4580" actId="1038"/>
          <ac:cxnSpMkLst>
            <pc:docMk/>
            <pc:sldMk cId="4001357529" sldId="331"/>
            <ac:cxnSpMk id="179" creationId="{891CEF0F-C9B4-485E-A2A1-D8187CCFBFB3}"/>
          </ac:cxnSpMkLst>
        </pc:cxnChg>
        <pc:cxnChg chg="add mod topLvl">
          <ac:chgData name="Marcus Rabe" userId="6b10fd8c-1af8-4ca2-a7e2-54dbfd77502c" providerId="ADAL" clId="{DE56D6A1-5ABA-4813-BE34-CC614342D400}" dt="2021-04-22T07:24:59.601" v="4580" actId="1038"/>
          <ac:cxnSpMkLst>
            <pc:docMk/>
            <pc:sldMk cId="4001357529" sldId="331"/>
            <ac:cxnSpMk id="182" creationId="{FD794E06-309F-4618-90D8-1E9832BF5630}"/>
          </ac:cxnSpMkLst>
        </pc:cxnChg>
        <pc:cxnChg chg="add mod topLvl">
          <ac:chgData name="Marcus Rabe" userId="6b10fd8c-1af8-4ca2-a7e2-54dbfd77502c" providerId="ADAL" clId="{DE56D6A1-5ABA-4813-BE34-CC614342D400}" dt="2021-04-22T07:24:59.601" v="4580" actId="1038"/>
          <ac:cxnSpMkLst>
            <pc:docMk/>
            <pc:sldMk cId="4001357529" sldId="331"/>
            <ac:cxnSpMk id="185" creationId="{D7E3E16C-0BE1-4EF6-A87F-02AA5345BCCB}"/>
          </ac:cxnSpMkLst>
        </pc:cxnChg>
        <pc:cxnChg chg="add mod topLvl">
          <ac:chgData name="Marcus Rabe" userId="6b10fd8c-1af8-4ca2-a7e2-54dbfd77502c" providerId="ADAL" clId="{DE56D6A1-5ABA-4813-BE34-CC614342D400}" dt="2021-04-22T07:24:59.601" v="4580" actId="1038"/>
          <ac:cxnSpMkLst>
            <pc:docMk/>
            <pc:sldMk cId="4001357529" sldId="331"/>
            <ac:cxnSpMk id="188" creationId="{C66500F6-A93D-4A5E-8E7A-071B5E7657BA}"/>
          </ac:cxnSpMkLst>
        </pc:cxnChg>
        <pc:cxnChg chg="add mod topLvl">
          <ac:chgData name="Marcus Rabe" userId="6b10fd8c-1af8-4ca2-a7e2-54dbfd77502c" providerId="ADAL" clId="{DE56D6A1-5ABA-4813-BE34-CC614342D400}" dt="2021-04-22T07:24:59.601" v="4580" actId="1038"/>
          <ac:cxnSpMkLst>
            <pc:docMk/>
            <pc:sldMk cId="4001357529" sldId="331"/>
            <ac:cxnSpMk id="191" creationId="{79036152-D38B-49FD-9C65-C7CB36494AA5}"/>
          </ac:cxnSpMkLst>
        </pc:cxnChg>
        <pc:cxnChg chg="add mod topLvl">
          <ac:chgData name="Marcus Rabe" userId="6b10fd8c-1af8-4ca2-a7e2-54dbfd77502c" providerId="ADAL" clId="{DE56D6A1-5ABA-4813-BE34-CC614342D400}" dt="2021-04-22T07:24:59.601" v="4580" actId="1038"/>
          <ac:cxnSpMkLst>
            <pc:docMk/>
            <pc:sldMk cId="4001357529" sldId="331"/>
            <ac:cxnSpMk id="194" creationId="{F0E73DC4-FDE5-4EF3-8382-6C53B51E7FAF}"/>
          </ac:cxnSpMkLst>
        </pc:cxnChg>
        <pc:cxnChg chg="add mod topLvl">
          <ac:chgData name="Marcus Rabe" userId="6b10fd8c-1af8-4ca2-a7e2-54dbfd77502c" providerId="ADAL" clId="{DE56D6A1-5ABA-4813-BE34-CC614342D400}" dt="2021-04-22T07:24:59.601" v="4580" actId="1038"/>
          <ac:cxnSpMkLst>
            <pc:docMk/>
            <pc:sldMk cId="4001357529" sldId="331"/>
            <ac:cxnSpMk id="197" creationId="{25D2299C-B238-4827-B7EC-786E75AD5AA3}"/>
          </ac:cxnSpMkLst>
        </pc:cxnChg>
        <pc:cxnChg chg="add mod topLvl">
          <ac:chgData name="Marcus Rabe" userId="6b10fd8c-1af8-4ca2-a7e2-54dbfd77502c" providerId="ADAL" clId="{DE56D6A1-5ABA-4813-BE34-CC614342D400}" dt="2021-04-22T07:24:59.601" v="4580" actId="1038"/>
          <ac:cxnSpMkLst>
            <pc:docMk/>
            <pc:sldMk cId="4001357529" sldId="331"/>
            <ac:cxnSpMk id="200" creationId="{947B792E-6E6D-4830-A0E2-DCB6AD1FCF01}"/>
          </ac:cxnSpMkLst>
        </pc:cxnChg>
        <pc:cxnChg chg="add mod topLvl">
          <ac:chgData name="Marcus Rabe" userId="6b10fd8c-1af8-4ca2-a7e2-54dbfd77502c" providerId="ADAL" clId="{DE56D6A1-5ABA-4813-BE34-CC614342D400}" dt="2021-04-22T07:24:59.601" v="4580" actId="1038"/>
          <ac:cxnSpMkLst>
            <pc:docMk/>
            <pc:sldMk cId="4001357529" sldId="331"/>
            <ac:cxnSpMk id="203" creationId="{D8EAD00B-DB72-49F9-8A89-E8116B545704}"/>
          </ac:cxnSpMkLst>
        </pc:cxnChg>
        <pc:cxnChg chg="add mod topLvl">
          <ac:chgData name="Marcus Rabe" userId="6b10fd8c-1af8-4ca2-a7e2-54dbfd77502c" providerId="ADAL" clId="{DE56D6A1-5ABA-4813-BE34-CC614342D400}" dt="2021-04-22T07:24:59.601" v="4580" actId="1038"/>
          <ac:cxnSpMkLst>
            <pc:docMk/>
            <pc:sldMk cId="4001357529" sldId="331"/>
            <ac:cxnSpMk id="206" creationId="{58025979-EB61-468F-A29E-8079C5987487}"/>
          </ac:cxnSpMkLst>
        </pc:cxnChg>
        <pc:cxnChg chg="add mod topLvl">
          <ac:chgData name="Marcus Rabe" userId="6b10fd8c-1af8-4ca2-a7e2-54dbfd77502c" providerId="ADAL" clId="{DE56D6A1-5ABA-4813-BE34-CC614342D400}" dt="2021-04-22T07:24:59.601" v="4580" actId="1038"/>
          <ac:cxnSpMkLst>
            <pc:docMk/>
            <pc:sldMk cId="4001357529" sldId="331"/>
            <ac:cxnSpMk id="209" creationId="{1615A52F-CBDD-47F1-99BD-6B6847986EC1}"/>
          </ac:cxnSpMkLst>
        </pc:cxnChg>
        <pc:cxnChg chg="add mod topLvl">
          <ac:chgData name="Marcus Rabe" userId="6b10fd8c-1af8-4ca2-a7e2-54dbfd77502c" providerId="ADAL" clId="{DE56D6A1-5ABA-4813-BE34-CC614342D400}" dt="2021-04-22T07:24:59.601" v="4580" actId="1038"/>
          <ac:cxnSpMkLst>
            <pc:docMk/>
            <pc:sldMk cId="4001357529" sldId="331"/>
            <ac:cxnSpMk id="212" creationId="{675DE092-26E3-4D9A-9E29-304F13F37011}"/>
          </ac:cxnSpMkLst>
        </pc:cxnChg>
        <pc:cxnChg chg="add mod topLvl">
          <ac:chgData name="Marcus Rabe" userId="6b10fd8c-1af8-4ca2-a7e2-54dbfd77502c" providerId="ADAL" clId="{DE56D6A1-5ABA-4813-BE34-CC614342D400}" dt="2021-04-22T07:24:59.601" v="4580" actId="1038"/>
          <ac:cxnSpMkLst>
            <pc:docMk/>
            <pc:sldMk cId="4001357529" sldId="331"/>
            <ac:cxnSpMk id="215" creationId="{8A0959BE-E0C4-4779-BC93-D629A961BACE}"/>
          </ac:cxnSpMkLst>
        </pc:cxnChg>
        <pc:cxnChg chg="add mod topLvl">
          <ac:chgData name="Marcus Rabe" userId="6b10fd8c-1af8-4ca2-a7e2-54dbfd77502c" providerId="ADAL" clId="{DE56D6A1-5ABA-4813-BE34-CC614342D400}" dt="2021-04-22T07:24:59.601" v="4580" actId="1038"/>
          <ac:cxnSpMkLst>
            <pc:docMk/>
            <pc:sldMk cId="4001357529" sldId="331"/>
            <ac:cxnSpMk id="218" creationId="{8BE4AEAD-DF3A-4F28-ACC2-D2575C1DB304}"/>
          </ac:cxnSpMkLst>
        </pc:cxnChg>
        <pc:cxnChg chg="add mod topLvl">
          <ac:chgData name="Marcus Rabe" userId="6b10fd8c-1af8-4ca2-a7e2-54dbfd77502c" providerId="ADAL" clId="{DE56D6A1-5ABA-4813-BE34-CC614342D400}" dt="2021-04-22T07:24:59.601" v="4580" actId="1038"/>
          <ac:cxnSpMkLst>
            <pc:docMk/>
            <pc:sldMk cId="4001357529" sldId="331"/>
            <ac:cxnSpMk id="222" creationId="{D14911CC-FAE3-4A0C-939D-0915B1830A80}"/>
          </ac:cxnSpMkLst>
        </pc:cxnChg>
        <pc:cxnChg chg="add mod topLvl">
          <ac:chgData name="Marcus Rabe" userId="6b10fd8c-1af8-4ca2-a7e2-54dbfd77502c" providerId="ADAL" clId="{DE56D6A1-5ABA-4813-BE34-CC614342D400}" dt="2021-04-22T07:24:59.601" v="4580" actId="1038"/>
          <ac:cxnSpMkLst>
            <pc:docMk/>
            <pc:sldMk cId="4001357529" sldId="331"/>
            <ac:cxnSpMk id="225" creationId="{FFAC89BD-DC36-4978-8306-E94E88FB3D22}"/>
          </ac:cxnSpMkLst>
        </pc:cxnChg>
        <pc:cxnChg chg="add mod topLvl">
          <ac:chgData name="Marcus Rabe" userId="6b10fd8c-1af8-4ca2-a7e2-54dbfd77502c" providerId="ADAL" clId="{DE56D6A1-5ABA-4813-BE34-CC614342D400}" dt="2021-04-22T07:24:59.601" v="4580" actId="1038"/>
          <ac:cxnSpMkLst>
            <pc:docMk/>
            <pc:sldMk cId="4001357529" sldId="331"/>
            <ac:cxnSpMk id="229" creationId="{B9A9D898-358E-45C6-A6A0-4CD58132C7E4}"/>
          </ac:cxnSpMkLst>
        </pc:cxnChg>
        <pc:cxnChg chg="add mod topLvl">
          <ac:chgData name="Marcus Rabe" userId="6b10fd8c-1af8-4ca2-a7e2-54dbfd77502c" providerId="ADAL" clId="{DE56D6A1-5ABA-4813-BE34-CC614342D400}" dt="2021-04-22T07:24:59.601" v="4580" actId="1038"/>
          <ac:cxnSpMkLst>
            <pc:docMk/>
            <pc:sldMk cId="4001357529" sldId="331"/>
            <ac:cxnSpMk id="232" creationId="{D48057F8-4286-4653-A184-A457CB435611}"/>
          </ac:cxnSpMkLst>
        </pc:cxnChg>
        <pc:cxnChg chg="add mod topLvl">
          <ac:chgData name="Marcus Rabe" userId="6b10fd8c-1af8-4ca2-a7e2-54dbfd77502c" providerId="ADAL" clId="{DE56D6A1-5ABA-4813-BE34-CC614342D400}" dt="2021-04-22T07:24:59.601" v="4580" actId="1038"/>
          <ac:cxnSpMkLst>
            <pc:docMk/>
            <pc:sldMk cId="4001357529" sldId="331"/>
            <ac:cxnSpMk id="235" creationId="{2CB87537-299E-4374-B08B-F8BF0BC0E35D}"/>
          </ac:cxnSpMkLst>
        </pc:cxnChg>
        <pc:cxnChg chg="add mod topLvl">
          <ac:chgData name="Marcus Rabe" userId="6b10fd8c-1af8-4ca2-a7e2-54dbfd77502c" providerId="ADAL" clId="{DE56D6A1-5ABA-4813-BE34-CC614342D400}" dt="2021-04-22T07:24:59.601" v="4580" actId="1038"/>
          <ac:cxnSpMkLst>
            <pc:docMk/>
            <pc:sldMk cId="4001357529" sldId="331"/>
            <ac:cxnSpMk id="238" creationId="{E10AC2B9-6996-4E8E-A560-00AC31C76BA9}"/>
          </ac:cxnSpMkLst>
        </pc:cxnChg>
        <pc:cxnChg chg="add mod topLvl">
          <ac:chgData name="Marcus Rabe" userId="6b10fd8c-1af8-4ca2-a7e2-54dbfd77502c" providerId="ADAL" clId="{DE56D6A1-5ABA-4813-BE34-CC614342D400}" dt="2021-04-22T07:24:59.601" v="4580" actId="1038"/>
          <ac:cxnSpMkLst>
            <pc:docMk/>
            <pc:sldMk cId="4001357529" sldId="331"/>
            <ac:cxnSpMk id="241" creationId="{A79E8A16-E9A3-4B83-A425-AC733036FC2A}"/>
          </ac:cxnSpMkLst>
        </pc:cxnChg>
        <pc:cxnChg chg="add mod topLvl">
          <ac:chgData name="Marcus Rabe" userId="6b10fd8c-1af8-4ca2-a7e2-54dbfd77502c" providerId="ADAL" clId="{DE56D6A1-5ABA-4813-BE34-CC614342D400}" dt="2021-04-22T07:24:59.601" v="4580" actId="1038"/>
          <ac:cxnSpMkLst>
            <pc:docMk/>
            <pc:sldMk cId="4001357529" sldId="331"/>
            <ac:cxnSpMk id="244" creationId="{D2C256FE-8CC7-4F48-B6AD-E26EDCE213B1}"/>
          </ac:cxnSpMkLst>
        </pc:cxnChg>
        <pc:cxnChg chg="add mod topLvl">
          <ac:chgData name="Marcus Rabe" userId="6b10fd8c-1af8-4ca2-a7e2-54dbfd77502c" providerId="ADAL" clId="{DE56D6A1-5ABA-4813-BE34-CC614342D400}" dt="2021-04-22T07:24:59.601" v="4580" actId="1038"/>
          <ac:cxnSpMkLst>
            <pc:docMk/>
            <pc:sldMk cId="4001357529" sldId="331"/>
            <ac:cxnSpMk id="247" creationId="{1BEC0F04-ECEB-40F0-82C3-F8A3016549B5}"/>
          </ac:cxnSpMkLst>
        </pc:cxnChg>
        <pc:cxnChg chg="add mod topLvl">
          <ac:chgData name="Marcus Rabe" userId="6b10fd8c-1af8-4ca2-a7e2-54dbfd77502c" providerId="ADAL" clId="{DE56D6A1-5ABA-4813-BE34-CC614342D400}" dt="2021-04-22T07:24:59.601" v="4580" actId="1038"/>
          <ac:cxnSpMkLst>
            <pc:docMk/>
            <pc:sldMk cId="4001357529" sldId="331"/>
            <ac:cxnSpMk id="250" creationId="{06C245A5-7DB7-46E9-A288-4A279B9102E7}"/>
          </ac:cxnSpMkLst>
        </pc:cxnChg>
        <pc:cxnChg chg="add mod topLvl">
          <ac:chgData name="Marcus Rabe" userId="6b10fd8c-1af8-4ca2-a7e2-54dbfd77502c" providerId="ADAL" clId="{DE56D6A1-5ABA-4813-BE34-CC614342D400}" dt="2021-04-22T07:24:59.601" v="4580" actId="1038"/>
          <ac:cxnSpMkLst>
            <pc:docMk/>
            <pc:sldMk cId="4001357529" sldId="331"/>
            <ac:cxnSpMk id="253" creationId="{3F58310C-0408-4333-BF03-6143A89BC4BC}"/>
          </ac:cxnSpMkLst>
        </pc:cxnChg>
        <pc:cxnChg chg="add mod topLvl">
          <ac:chgData name="Marcus Rabe" userId="6b10fd8c-1af8-4ca2-a7e2-54dbfd77502c" providerId="ADAL" clId="{DE56D6A1-5ABA-4813-BE34-CC614342D400}" dt="2021-04-22T07:24:59.601" v="4580" actId="1038"/>
          <ac:cxnSpMkLst>
            <pc:docMk/>
            <pc:sldMk cId="4001357529" sldId="331"/>
            <ac:cxnSpMk id="256" creationId="{EA7E7598-3526-4B75-8174-B9FBF2B5AD39}"/>
          </ac:cxnSpMkLst>
        </pc:cxnChg>
        <pc:cxnChg chg="add mod topLvl">
          <ac:chgData name="Marcus Rabe" userId="6b10fd8c-1af8-4ca2-a7e2-54dbfd77502c" providerId="ADAL" clId="{DE56D6A1-5ABA-4813-BE34-CC614342D400}" dt="2021-04-22T07:24:59.601" v="4580" actId="1038"/>
          <ac:cxnSpMkLst>
            <pc:docMk/>
            <pc:sldMk cId="4001357529" sldId="331"/>
            <ac:cxnSpMk id="259" creationId="{BBB46068-6563-469A-BA8B-2F1D1CFDABD6}"/>
          </ac:cxnSpMkLst>
        </pc:cxnChg>
        <pc:cxnChg chg="add mod topLvl">
          <ac:chgData name="Marcus Rabe" userId="6b10fd8c-1af8-4ca2-a7e2-54dbfd77502c" providerId="ADAL" clId="{DE56D6A1-5ABA-4813-BE34-CC614342D400}" dt="2021-04-22T07:24:59.601" v="4580" actId="1038"/>
          <ac:cxnSpMkLst>
            <pc:docMk/>
            <pc:sldMk cId="4001357529" sldId="331"/>
            <ac:cxnSpMk id="262" creationId="{0CBECFF3-3750-4C61-B960-FBD2700D3530}"/>
          </ac:cxnSpMkLst>
        </pc:cxnChg>
        <pc:cxnChg chg="add mod topLvl">
          <ac:chgData name="Marcus Rabe" userId="6b10fd8c-1af8-4ca2-a7e2-54dbfd77502c" providerId="ADAL" clId="{DE56D6A1-5ABA-4813-BE34-CC614342D400}" dt="2021-04-22T07:24:59.601" v="4580" actId="1038"/>
          <ac:cxnSpMkLst>
            <pc:docMk/>
            <pc:sldMk cId="4001357529" sldId="331"/>
            <ac:cxnSpMk id="265" creationId="{F7FE13A6-22CD-45E3-9AE7-F6D5A39DC4F5}"/>
          </ac:cxnSpMkLst>
        </pc:cxnChg>
        <pc:cxnChg chg="add mod topLvl">
          <ac:chgData name="Marcus Rabe" userId="6b10fd8c-1af8-4ca2-a7e2-54dbfd77502c" providerId="ADAL" clId="{DE56D6A1-5ABA-4813-BE34-CC614342D400}" dt="2021-04-22T07:24:59.601" v="4580" actId="1038"/>
          <ac:cxnSpMkLst>
            <pc:docMk/>
            <pc:sldMk cId="4001357529" sldId="331"/>
            <ac:cxnSpMk id="268" creationId="{4868D1A3-AEE3-49C8-9310-2910CC845CAE}"/>
          </ac:cxnSpMkLst>
        </pc:cxnChg>
        <pc:cxnChg chg="add mod topLvl">
          <ac:chgData name="Marcus Rabe" userId="6b10fd8c-1af8-4ca2-a7e2-54dbfd77502c" providerId="ADAL" clId="{DE56D6A1-5ABA-4813-BE34-CC614342D400}" dt="2021-04-22T07:24:59.601" v="4580" actId="1038"/>
          <ac:cxnSpMkLst>
            <pc:docMk/>
            <pc:sldMk cId="4001357529" sldId="331"/>
            <ac:cxnSpMk id="271" creationId="{4E2A48C1-603F-4D5B-BC46-B80AEBB76FA2}"/>
          </ac:cxnSpMkLst>
        </pc:cxnChg>
        <pc:cxnChg chg="add mod topLvl">
          <ac:chgData name="Marcus Rabe" userId="6b10fd8c-1af8-4ca2-a7e2-54dbfd77502c" providerId="ADAL" clId="{DE56D6A1-5ABA-4813-BE34-CC614342D400}" dt="2021-04-22T07:24:59.601" v="4580" actId="1038"/>
          <ac:cxnSpMkLst>
            <pc:docMk/>
            <pc:sldMk cId="4001357529" sldId="331"/>
            <ac:cxnSpMk id="274" creationId="{15FB077F-CEA8-4399-B379-B93B75174BBF}"/>
          </ac:cxnSpMkLst>
        </pc:cxnChg>
        <pc:cxnChg chg="add mod topLvl">
          <ac:chgData name="Marcus Rabe" userId="6b10fd8c-1af8-4ca2-a7e2-54dbfd77502c" providerId="ADAL" clId="{DE56D6A1-5ABA-4813-BE34-CC614342D400}" dt="2021-04-22T07:24:59.601" v="4580" actId="1038"/>
          <ac:cxnSpMkLst>
            <pc:docMk/>
            <pc:sldMk cId="4001357529" sldId="331"/>
            <ac:cxnSpMk id="277" creationId="{118DCEFA-5D2D-40C4-8F2A-99E657B1F041}"/>
          </ac:cxnSpMkLst>
        </pc:cxnChg>
        <pc:cxnChg chg="add mod topLvl">
          <ac:chgData name="Marcus Rabe" userId="6b10fd8c-1af8-4ca2-a7e2-54dbfd77502c" providerId="ADAL" clId="{DE56D6A1-5ABA-4813-BE34-CC614342D400}" dt="2021-04-22T07:24:59.601" v="4580" actId="1038"/>
          <ac:cxnSpMkLst>
            <pc:docMk/>
            <pc:sldMk cId="4001357529" sldId="331"/>
            <ac:cxnSpMk id="280" creationId="{D765DFA3-642F-4486-A6B6-F27AA6224007}"/>
          </ac:cxnSpMkLst>
        </pc:cxnChg>
        <pc:cxnChg chg="add mod">
          <ac:chgData name="Marcus Rabe" userId="6b10fd8c-1af8-4ca2-a7e2-54dbfd77502c" providerId="ADAL" clId="{DE56D6A1-5ABA-4813-BE34-CC614342D400}" dt="2021-04-22T07:24:59.601" v="4580" actId="1038"/>
          <ac:cxnSpMkLst>
            <pc:docMk/>
            <pc:sldMk cId="4001357529" sldId="331"/>
            <ac:cxnSpMk id="316" creationId="{20B3C40E-BCA5-4272-8254-93C6DD7546E7}"/>
          </ac:cxnSpMkLst>
        </pc:cxnChg>
        <pc:cxnChg chg="add mod">
          <ac:chgData name="Marcus Rabe" userId="6b10fd8c-1af8-4ca2-a7e2-54dbfd77502c" providerId="ADAL" clId="{DE56D6A1-5ABA-4813-BE34-CC614342D400}" dt="2021-04-22T07:24:59.601" v="4580" actId="1038"/>
          <ac:cxnSpMkLst>
            <pc:docMk/>
            <pc:sldMk cId="4001357529" sldId="331"/>
            <ac:cxnSpMk id="317" creationId="{9E7AE4CA-00A9-466E-AF31-59C882C36AA7}"/>
          </ac:cxnSpMkLst>
        </pc:cxnChg>
        <pc:cxnChg chg="add mod">
          <ac:chgData name="Marcus Rabe" userId="6b10fd8c-1af8-4ca2-a7e2-54dbfd77502c" providerId="ADAL" clId="{DE56D6A1-5ABA-4813-BE34-CC614342D400}" dt="2021-04-22T07:24:59.601" v="4580" actId="1038"/>
          <ac:cxnSpMkLst>
            <pc:docMk/>
            <pc:sldMk cId="4001357529" sldId="331"/>
            <ac:cxnSpMk id="318" creationId="{D33D5DF5-89AA-49D9-AA3A-E1D8CEDD11F8}"/>
          </ac:cxnSpMkLst>
        </pc:cxnChg>
        <pc:cxnChg chg="add mod">
          <ac:chgData name="Marcus Rabe" userId="6b10fd8c-1af8-4ca2-a7e2-54dbfd77502c" providerId="ADAL" clId="{DE56D6A1-5ABA-4813-BE34-CC614342D400}" dt="2021-04-22T07:24:59.601" v="4580" actId="1038"/>
          <ac:cxnSpMkLst>
            <pc:docMk/>
            <pc:sldMk cId="4001357529" sldId="331"/>
            <ac:cxnSpMk id="319" creationId="{A4244037-57E9-4099-BD16-06A858730C3E}"/>
          </ac:cxnSpMkLst>
        </pc:cxnChg>
        <pc:cxnChg chg="add mod">
          <ac:chgData name="Marcus Rabe" userId="6b10fd8c-1af8-4ca2-a7e2-54dbfd77502c" providerId="ADAL" clId="{DE56D6A1-5ABA-4813-BE34-CC614342D400}" dt="2021-04-22T07:24:59.601" v="4580" actId="1038"/>
          <ac:cxnSpMkLst>
            <pc:docMk/>
            <pc:sldMk cId="4001357529" sldId="331"/>
            <ac:cxnSpMk id="320" creationId="{110C22BC-82D2-4105-92A7-449A4B6B4911}"/>
          </ac:cxnSpMkLst>
        </pc:cxnChg>
        <pc:cxnChg chg="add mod">
          <ac:chgData name="Marcus Rabe" userId="6b10fd8c-1af8-4ca2-a7e2-54dbfd77502c" providerId="ADAL" clId="{DE56D6A1-5ABA-4813-BE34-CC614342D400}" dt="2021-04-22T07:24:59.601" v="4580" actId="1038"/>
          <ac:cxnSpMkLst>
            <pc:docMk/>
            <pc:sldMk cId="4001357529" sldId="331"/>
            <ac:cxnSpMk id="321" creationId="{31E2C227-8291-48ED-A876-EB7930BB2A04}"/>
          </ac:cxnSpMkLst>
        </pc:cxnChg>
        <pc:cxnChg chg="add mod">
          <ac:chgData name="Marcus Rabe" userId="6b10fd8c-1af8-4ca2-a7e2-54dbfd77502c" providerId="ADAL" clId="{DE56D6A1-5ABA-4813-BE34-CC614342D400}" dt="2021-04-22T07:24:59.601" v="4580" actId="1038"/>
          <ac:cxnSpMkLst>
            <pc:docMk/>
            <pc:sldMk cId="4001357529" sldId="331"/>
            <ac:cxnSpMk id="322" creationId="{29EA0166-52F7-4763-AD47-5431B3E7BCD3}"/>
          </ac:cxnSpMkLst>
        </pc:cxnChg>
        <pc:cxnChg chg="add mod">
          <ac:chgData name="Marcus Rabe" userId="6b10fd8c-1af8-4ca2-a7e2-54dbfd77502c" providerId="ADAL" clId="{DE56D6A1-5ABA-4813-BE34-CC614342D400}" dt="2021-04-22T07:24:59.601" v="4580" actId="1038"/>
          <ac:cxnSpMkLst>
            <pc:docMk/>
            <pc:sldMk cId="4001357529" sldId="331"/>
            <ac:cxnSpMk id="323" creationId="{5412C667-66F2-4402-B9BF-6E4CD3883072}"/>
          </ac:cxnSpMkLst>
        </pc:cxnChg>
        <pc:cxnChg chg="add mod">
          <ac:chgData name="Marcus Rabe" userId="6b10fd8c-1af8-4ca2-a7e2-54dbfd77502c" providerId="ADAL" clId="{DE56D6A1-5ABA-4813-BE34-CC614342D400}" dt="2021-04-22T07:24:59.601" v="4580" actId="1038"/>
          <ac:cxnSpMkLst>
            <pc:docMk/>
            <pc:sldMk cId="4001357529" sldId="331"/>
            <ac:cxnSpMk id="324" creationId="{0586C3A9-D885-4ADF-9AE7-F1B2E4F29E7F}"/>
          </ac:cxnSpMkLst>
        </pc:cxnChg>
        <pc:cxnChg chg="add mod">
          <ac:chgData name="Marcus Rabe" userId="6b10fd8c-1af8-4ca2-a7e2-54dbfd77502c" providerId="ADAL" clId="{DE56D6A1-5ABA-4813-BE34-CC614342D400}" dt="2021-04-22T07:24:59.601" v="4580" actId="1038"/>
          <ac:cxnSpMkLst>
            <pc:docMk/>
            <pc:sldMk cId="4001357529" sldId="331"/>
            <ac:cxnSpMk id="325" creationId="{0251FE31-E4A2-4A20-BC1B-7D512555C4F6}"/>
          </ac:cxnSpMkLst>
        </pc:cxnChg>
        <pc:cxnChg chg="add mod">
          <ac:chgData name="Marcus Rabe" userId="6b10fd8c-1af8-4ca2-a7e2-54dbfd77502c" providerId="ADAL" clId="{DE56D6A1-5ABA-4813-BE34-CC614342D400}" dt="2021-04-22T07:24:59.601" v="4580" actId="1038"/>
          <ac:cxnSpMkLst>
            <pc:docMk/>
            <pc:sldMk cId="4001357529" sldId="331"/>
            <ac:cxnSpMk id="326" creationId="{B1861669-107B-46CE-A5A0-BAE8BB37A090}"/>
          </ac:cxnSpMkLst>
        </pc:cxnChg>
        <pc:cxnChg chg="add mod">
          <ac:chgData name="Marcus Rabe" userId="6b10fd8c-1af8-4ca2-a7e2-54dbfd77502c" providerId="ADAL" clId="{DE56D6A1-5ABA-4813-BE34-CC614342D400}" dt="2021-04-22T07:24:59.601" v="4580" actId="1038"/>
          <ac:cxnSpMkLst>
            <pc:docMk/>
            <pc:sldMk cId="4001357529" sldId="331"/>
            <ac:cxnSpMk id="327" creationId="{0571394E-4E10-43D3-B5C9-CB4E80EA6E61}"/>
          </ac:cxnSpMkLst>
        </pc:cxnChg>
        <pc:cxnChg chg="add mod">
          <ac:chgData name="Marcus Rabe" userId="6b10fd8c-1af8-4ca2-a7e2-54dbfd77502c" providerId="ADAL" clId="{DE56D6A1-5ABA-4813-BE34-CC614342D400}" dt="2021-04-22T07:24:59.601" v="4580" actId="1038"/>
          <ac:cxnSpMkLst>
            <pc:docMk/>
            <pc:sldMk cId="4001357529" sldId="331"/>
            <ac:cxnSpMk id="328" creationId="{4AF385DE-2DDF-4E25-A97B-BA594F4A04AA}"/>
          </ac:cxnSpMkLst>
        </pc:cxnChg>
        <pc:cxnChg chg="add mod">
          <ac:chgData name="Marcus Rabe" userId="6b10fd8c-1af8-4ca2-a7e2-54dbfd77502c" providerId="ADAL" clId="{DE56D6A1-5ABA-4813-BE34-CC614342D400}" dt="2021-04-22T07:24:59.601" v="4580" actId="1038"/>
          <ac:cxnSpMkLst>
            <pc:docMk/>
            <pc:sldMk cId="4001357529" sldId="331"/>
            <ac:cxnSpMk id="329" creationId="{F35CBB04-4582-49F4-8939-3D922B16C1DE}"/>
          </ac:cxnSpMkLst>
        </pc:cxnChg>
        <pc:cxnChg chg="add mod">
          <ac:chgData name="Marcus Rabe" userId="6b10fd8c-1af8-4ca2-a7e2-54dbfd77502c" providerId="ADAL" clId="{DE56D6A1-5ABA-4813-BE34-CC614342D400}" dt="2021-04-22T07:24:59.601" v="4580" actId="1038"/>
          <ac:cxnSpMkLst>
            <pc:docMk/>
            <pc:sldMk cId="4001357529" sldId="331"/>
            <ac:cxnSpMk id="330" creationId="{C3AAAB31-2B57-4C53-B3F2-5398B687DEAE}"/>
          </ac:cxnSpMkLst>
        </pc:cxnChg>
        <pc:cxnChg chg="add mod">
          <ac:chgData name="Marcus Rabe" userId="6b10fd8c-1af8-4ca2-a7e2-54dbfd77502c" providerId="ADAL" clId="{DE56D6A1-5ABA-4813-BE34-CC614342D400}" dt="2021-04-22T07:24:59.601" v="4580" actId="1038"/>
          <ac:cxnSpMkLst>
            <pc:docMk/>
            <pc:sldMk cId="4001357529" sldId="331"/>
            <ac:cxnSpMk id="331" creationId="{1C40838C-CB50-49AC-A768-F5CBE00E84B4}"/>
          </ac:cxnSpMkLst>
        </pc:cxnChg>
        <pc:cxnChg chg="add mod">
          <ac:chgData name="Marcus Rabe" userId="6b10fd8c-1af8-4ca2-a7e2-54dbfd77502c" providerId="ADAL" clId="{DE56D6A1-5ABA-4813-BE34-CC614342D400}" dt="2021-04-22T07:24:59.601" v="4580" actId="1038"/>
          <ac:cxnSpMkLst>
            <pc:docMk/>
            <pc:sldMk cId="4001357529" sldId="331"/>
            <ac:cxnSpMk id="332" creationId="{FBD0E05F-2519-48AC-9CAD-1A8EFD14EA5A}"/>
          </ac:cxnSpMkLst>
        </pc:cxnChg>
      </pc:sldChg>
      <pc:sldChg chg="addSp delSp modSp add mod">
        <pc:chgData name="Marcus Rabe" userId="6b10fd8c-1af8-4ca2-a7e2-54dbfd77502c" providerId="ADAL" clId="{DE56D6A1-5ABA-4813-BE34-CC614342D400}" dt="2021-04-23T14:32:09.199" v="7251" actId="478"/>
        <pc:sldMkLst>
          <pc:docMk/>
          <pc:sldMk cId="2511082293" sldId="332"/>
        </pc:sldMkLst>
        <pc:spChg chg="mod">
          <ac:chgData name="Marcus Rabe" userId="6b10fd8c-1af8-4ca2-a7e2-54dbfd77502c" providerId="ADAL" clId="{DE56D6A1-5ABA-4813-BE34-CC614342D400}" dt="2021-04-23T13:18:47.929" v="6536" actId="20577"/>
          <ac:spMkLst>
            <pc:docMk/>
            <pc:sldMk cId="2511082293" sldId="332"/>
            <ac:spMk id="4" creationId="{D0B12745-7145-4D2D-AAD8-E0409CCABB9B}"/>
          </ac:spMkLst>
        </pc:spChg>
        <pc:spChg chg="add del mod">
          <ac:chgData name="Marcus Rabe" userId="6b10fd8c-1af8-4ca2-a7e2-54dbfd77502c" providerId="ADAL" clId="{DE56D6A1-5ABA-4813-BE34-CC614342D400}" dt="2021-04-23T14:32:09.199" v="7251" actId="478"/>
          <ac:spMkLst>
            <pc:docMk/>
            <pc:sldMk cId="2511082293" sldId="332"/>
            <ac:spMk id="16" creationId="{1BE1AFE2-C709-4A06-B2D5-77F623FA7A7A}"/>
          </ac:spMkLst>
        </pc:spChg>
        <pc:spChg chg="add del mod">
          <ac:chgData name="Marcus Rabe" userId="6b10fd8c-1af8-4ca2-a7e2-54dbfd77502c" providerId="ADAL" clId="{DE56D6A1-5ABA-4813-BE34-CC614342D400}" dt="2021-04-23T07:20:43.440" v="6237"/>
          <ac:spMkLst>
            <pc:docMk/>
            <pc:sldMk cId="2511082293" sldId="332"/>
            <ac:spMk id="29" creationId="{F8158AC1-7F01-4CA8-BF89-9E0568B1C332}"/>
          </ac:spMkLst>
        </pc:spChg>
        <pc:spChg chg="add del mod">
          <ac:chgData name="Marcus Rabe" userId="6b10fd8c-1af8-4ca2-a7e2-54dbfd77502c" providerId="ADAL" clId="{DE56D6A1-5ABA-4813-BE34-CC614342D400}" dt="2021-04-23T07:20:43.440" v="6237"/>
          <ac:spMkLst>
            <pc:docMk/>
            <pc:sldMk cId="2511082293" sldId="332"/>
            <ac:spMk id="30" creationId="{9C7AC01C-9C4F-4752-98AB-60DEF9676072}"/>
          </ac:spMkLst>
        </pc:spChg>
        <pc:spChg chg="add del mod">
          <ac:chgData name="Marcus Rabe" userId="6b10fd8c-1af8-4ca2-a7e2-54dbfd77502c" providerId="ADAL" clId="{DE56D6A1-5ABA-4813-BE34-CC614342D400}" dt="2021-04-23T07:20:43.440" v="6237"/>
          <ac:spMkLst>
            <pc:docMk/>
            <pc:sldMk cId="2511082293" sldId="332"/>
            <ac:spMk id="31" creationId="{2D6A080D-BEE2-41B5-AF13-5027796D526B}"/>
          </ac:spMkLst>
        </pc:spChg>
        <pc:spChg chg="add del mod">
          <ac:chgData name="Marcus Rabe" userId="6b10fd8c-1af8-4ca2-a7e2-54dbfd77502c" providerId="ADAL" clId="{DE56D6A1-5ABA-4813-BE34-CC614342D400}" dt="2021-04-23T07:20:43.440" v="6237"/>
          <ac:spMkLst>
            <pc:docMk/>
            <pc:sldMk cId="2511082293" sldId="332"/>
            <ac:spMk id="32" creationId="{7FE31464-E78F-4CCB-A329-55C5D1E57723}"/>
          </ac:spMkLst>
        </pc:spChg>
        <pc:spChg chg="add del mod">
          <ac:chgData name="Marcus Rabe" userId="6b10fd8c-1af8-4ca2-a7e2-54dbfd77502c" providerId="ADAL" clId="{DE56D6A1-5ABA-4813-BE34-CC614342D400}" dt="2021-04-23T07:20:43.440" v="6237"/>
          <ac:spMkLst>
            <pc:docMk/>
            <pc:sldMk cId="2511082293" sldId="332"/>
            <ac:spMk id="33" creationId="{76A0E981-7DEB-4F43-A814-FA2CCD02D673}"/>
          </ac:spMkLst>
        </pc:spChg>
        <pc:spChg chg="add del mod">
          <ac:chgData name="Marcus Rabe" userId="6b10fd8c-1af8-4ca2-a7e2-54dbfd77502c" providerId="ADAL" clId="{DE56D6A1-5ABA-4813-BE34-CC614342D400}" dt="2021-04-23T07:20:43.440" v="6237"/>
          <ac:spMkLst>
            <pc:docMk/>
            <pc:sldMk cId="2511082293" sldId="332"/>
            <ac:spMk id="34" creationId="{F2E6AD6D-6A94-404B-AF52-65B86D616A9F}"/>
          </ac:spMkLst>
        </pc:spChg>
        <pc:spChg chg="add del mod">
          <ac:chgData name="Marcus Rabe" userId="6b10fd8c-1af8-4ca2-a7e2-54dbfd77502c" providerId="ADAL" clId="{DE56D6A1-5ABA-4813-BE34-CC614342D400}" dt="2021-04-23T07:20:43.440" v="6237"/>
          <ac:spMkLst>
            <pc:docMk/>
            <pc:sldMk cId="2511082293" sldId="332"/>
            <ac:spMk id="35" creationId="{2DD7F8E1-2888-460A-A999-0FDE1BA4CAB7}"/>
          </ac:spMkLst>
        </pc:spChg>
        <pc:spChg chg="add del mod">
          <ac:chgData name="Marcus Rabe" userId="6b10fd8c-1af8-4ca2-a7e2-54dbfd77502c" providerId="ADAL" clId="{DE56D6A1-5ABA-4813-BE34-CC614342D400}" dt="2021-04-23T07:20:43.440" v="6237"/>
          <ac:spMkLst>
            <pc:docMk/>
            <pc:sldMk cId="2511082293" sldId="332"/>
            <ac:spMk id="36" creationId="{732E77E8-AFB1-49F1-A647-4586B24BA797}"/>
          </ac:spMkLst>
        </pc:spChg>
        <pc:spChg chg="mod">
          <ac:chgData name="Marcus Rabe" userId="6b10fd8c-1af8-4ca2-a7e2-54dbfd77502c" providerId="ADAL" clId="{DE56D6A1-5ABA-4813-BE34-CC614342D400}" dt="2021-04-23T13:20:46.045" v="6542" actId="6549"/>
          <ac:spMkLst>
            <pc:docMk/>
            <pc:sldMk cId="2511082293" sldId="332"/>
            <ac:spMk id="41" creationId="{C68D454B-617E-4159-B131-3BB5C7E1E6AB}"/>
          </ac:spMkLst>
        </pc:spChg>
        <pc:spChg chg="del">
          <ac:chgData name="Marcus Rabe" userId="6b10fd8c-1af8-4ca2-a7e2-54dbfd77502c" providerId="ADAL" clId="{DE56D6A1-5ABA-4813-BE34-CC614342D400}" dt="2021-04-23T07:21:41.716" v="6263" actId="478"/>
          <ac:spMkLst>
            <pc:docMk/>
            <pc:sldMk cId="2511082293" sldId="332"/>
            <ac:spMk id="42" creationId="{BD67553F-DCA1-43D5-AFD0-EFE56987C47B}"/>
          </ac:spMkLst>
        </pc:spChg>
        <pc:spChg chg="mod">
          <ac:chgData name="Marcus Rabe" userId="6b10fd8c-1af8-4ca2-a7e2-54dbfd77502c" providerId="ADAL" clId="{DE56D6A1-5ABA-4813-BE34-CC614342D400}" dt="2021-04-23T13:20:31.019" v="6541" actId="14100"/>
          <ac:spMkLst>
            <pc:docMk/>
            <pc:sldMk cId="2511082293" sldId="332"/>
            <ac:spMk id="43" creationId="{23D51DBE-DF09-4DA3-8C53-E55F1BA77559}"/>
          </ac:spMkLst>
        </pc:spChg>
        <pc:spChg chg="del">
          <ac:chgData name="Marcus Rabe" userId="6b10fd8c-1af8-4ca2-a7e2-54dbfd77502c" providerId="ADAL" clId="{DE56D6A1-5ABA-4813-BE34-CC614342D400}" dt="2021-04-23T07:21:42.262" v="6264" actId="478"/>
          <ac:spMkLst>
            <pc:docMk/>
            <pc:sldMk cId="2511082293" sldId="332"/>
            <ac:spMk id="44" creationId="{E7375EBC-FF72-46DB-B95F-CA55439C0CF6}"/>
          </ac:spMkLst>
        </pc:spChg>
        <pc:spChg chg="del">
          <ac:chgData name="Marcus Rabe" userId="6b10fd8c-1af8-4ca2-a7e2-54dbfd77502c" providerId="ADAL" clId="{DE56D6A1-5ABA-4813-BE34-CC614342D400}" dt="2021-04-23T07:21:23.015" v="6251" actId="478"/>
          <ac:spMkLst>
            <pc:docMk/>
            <pc:sldMk cId="2511082293" sldId="332"/>
            <ac:spMk id="45" creationId="{06D9BB6A-D507-4D99-A008-57A371165374}"/>
          </ac:spMkLst>
        </pc:spChg>
        <pc:spChg chg="del">
          <ac:chgData name="Marcus Rabe" userId="6b10fd8c-1af8-4ca2-a7e2-54dbfd77502c" providerId="ADAL" clId="{DE56D6A1-5ABA-4813-BE34-CC614342D400}" dt="2021-04-23T07:21:26.403" v="6253" actId="478"/>
          <ac:spMkLst>
            <pc:docMk/>
            <pc:sldMk cId="2511082293" sldId="332"/>
            <ac:spMk id="46" creationId="{D43E12B9-76C6-4D45-839A-26DEC5C4048D}"/>
          </ac:spMkLst>
        </pc:spChg>
        <pc:spChg chg="del">
          <ac:chgData name="Marcus Rabe" userId="6b10fd8c-1af8-4ca2-a7e2-54dbfd77502c" providerId="ADAL" clId="{DE56D6A1-5ABA-4813-BE34-CC614342D400}" dt="2021-04-23T07:21:28.071" v="6254" actId="478"/>
          <ac:spMkLst>
            <pc:docMk/>
            <pc:sldMk cId="2511082293" sldId="332"/>
            <ac:spMk id="47" creationId="{089472FE-EE07-47AB-A10D-A107CA1297B1}"/>
          </ac:spMkLst>
        </pc:spChg>
        <pc:spChg chg="del">
          <ac:chgData name="Marcus Rabe" userId="6b10fd8c-1af8-4ca2-a7e2-54dbfd77502c" providerId="ADAL" clId="{DE56D6A1-5ABA-4813-BE34-CC614342D400}" dt="2021-04-23T07:21:29.580" v="6255" actId="478"/>
          <ac:spMkLst>
            <pc:docMk/>
            <pc:sldMk cId="2511082293" sldId="332"/>
            <ac:spMk id="48" creationId="{B04081BF-BF74-4942-886A-CE037D29F581}"/>
          </ac:spMkLst>
        </pc:spChg>
        <pc:spChg chg="del">
          <ac:chgData name="Marcus Rabe" userId="6b10fd8c-1af8-4ca2-a7e2-54dbfd77502c" providerId="ADAL" clId="{DE56D6A1-5ABA-4813-BE34-CC614342D400}" dt="2021-04-23T07:21:31.097" v="6256" actId="478"/>
          <ac:spMkLst>
            <pc:docMk/>
            <pc:sldMk cId="2511082293" sldId="332"/>
            <ac:spMk id="49" creationId="{A2854D95-8E85-46FC-B05F-F9DDAB813D1C}"/>
          </ac:spMkLst>
        </pc:spChg>
        <pc:spChg chg="del">
          <ac:chgData name="Marcus Rabe" userId="6b10fd8c-1af8-4ca2-a7e2-54dbfd77502c" providerId="ADAL" clId="{DE56D6A1-5ABA-4813-BE34-CC614342D400}" dt="2021-04-23T07:21:21.851" v="6250" actId="478"/>
          <ac:spMkLst>
            <pc:docMk/>
            <pc:sldMk cId="2511082293" sldId="332"/>
            <ac:spMk id="50" creationId="{2B279D47-0CCF-49A8-B700-E07DFEDA4BF0}"/>
          </ac:spMkLst>
        </pc:spChg>
        <pc:spChg chg="del">
          <ac:chgData name="Marcus Rabe" userId="6b10fd8c-1af8-4ca2-a7e2-54dbfd77502c" providerId="ADAL" clId="{DE56D6A1-5ABA-4813-BE34-CC614342D400}" dt="2021-04-23T07:21:24.633" v="6252" actId="478"/>
          <ac:spMkLst>
            <pc:docMk/>
            <pc:sldMk cId="2511082293" sldId="332"/>
            <ac:spMk id="51" creationId="{6741084C-1343-44B8-AEFB-428731423A16}"/>
          </ac:spMkLst>
        </pc:spChg>
        <pc:spChg chg="del">
          <ac:chgData name="Marcus Rabe" userId="6b10fd8c-1af8-4ca2-a7e2-54dbfd77502c" providerId="ADAL" clId="{DE56D6A1-5ABA-4813-BE34-CC614342D400}" dt="2021-04-23T07:21:20.120" v="6249" actId="478"/>
          <ac:spMkLst>
            <pc:docMk/>
            <pc:sldMk cId="2511082293" sldId="332"/>
            <ac:spMk id="52" creationId="{19635E73-573D-4D60-A415-022CD696B32D}"/>
          </ac:spMkLst>
        </pc:spChg>
        <pc:spChg chg="del">
          <ac:chgData name="Marcus Rabe" userId="6b10fd8c-1af8-4ca2-a7e2-54dbfd77502c" providerId="ADAL" clId="{DE56D6A1-5ABA-4813-BE34-CC614342D400}" dt="2021-04-23T07:21:38.414" v="6261" actId="478"/>
          <ac:spMkLst>
            <pc:docMk/>
            <pc:sldMk cId="2511082293" sldId="332"/>
            <ac:spMk id="53" creationId="{C1E36FA7-92A8-475B-8D50-E29DB828773E}"/>
          </ac:spMkLst>
        </pc:spChg>
        <pc:spChg chg="del">
          <ac:chgData name="Marcus Rabe" userId="6b10fd8c-1af8-4ca2-a7e2-54dbfd77502c" providerId="ADAL" clId="{DE56D6A1-5ABA-4813-BE34-CC614342D400}" dt="2021-04-23T07:21:39.926" v="6262" actId="478"/>
          <ac:spMkLst>
            <pc:docMk/>
            <pc:sldMk cId="2511082293" sldId="332"/>
            <ac:spMk id="54" creationId="{5C6CEF2D-078C-41A5-ABA7-371AECFCE371}"/>
          </ac:spMkLst>
        </pc:spChg>
        <pc:spChg chg="del">
          <ac:chgData name="Marcus Rabe" userId="6b10fd8c-1af8-4ca2-a7e2-54dbfd77502c" providerId="ADAL" clId="{DE56D6A1-5ABA-4813-BE34-CC614342D400}" dt="2021-04-23T07:21:33.046" v="6257" actId="478"/>
          <ac:spMkLst>
            <pc:docMk/>
            <pc:sldMk cId="2511082293" sldId="332"/>
            <ac:spMk id="55" creationId="{27FC1A98-8676-4E8F-865A-BE28BE8D5A77}"/>
          </ac:spMkLst>
        </pc:spChg>
        <pc:spChg chg="del">
          <ac:chgData name="Marcus Rabe" userId="6b10fd8c-1af8-4ca2-a7e2-54dbfd77502c" providerId="ADAL" clId="{DE56D6A1-5ABA-4813-BE34-CC614342D400}" dt="2021-04-23T07:21:34.624" v="6258" actId="478"/>
          <ac:spMkLst>
            <pc:docMk/>
            <pc:sldMk cId="2511082293" sldId="332"/>
            <ac:spMk id="56" creationId="{1A68CB8A-8D12-43F3-9DF9-D9C66E43CE20}"/>
          </ac:spMkLst>
        </pc:spChg>
        <pc:spChg chg="del">
          <ac:chgData name="Marcus Rabe" userId="6b10fd8c-1af8-4ca2-a7e2-54dbfd77502c" providerId="ADAL" clId="{DE56D6A1-5ABA-4813-BE34-CC614342D400}" dt="2021-04-23T07:21:36.199" v="6259" actId="478"/>
          <ac:spMkLst>
            <pc:docMk/>
            <pc:sldMk cId="2511082293" sldId="332"/>
            <ac:spMk id="57" creationId="{AABB1952-D0D5-48A8-A735-21ED7843FD63}"/>
          </ac:spMkLst>
        </pc:spChg>
        <pc:spChg chg="del">
          <ac:chgData name="Marcus Rabe" userId="6b10fd8c-1af8-4ca2-a7e2-54dbfd77502c" providerId="ADAL" clId="{DE56D6A1-5ABA-4813-BE34-CC614342D400}" dt="2021-04-23T07:21:36.685" v="6260" actId="478"/>
          <ac:spMkLst>
            <pc:docMk/>
            <pc:sldMk cId="2511082293" sldId="332"/>
            <ac:spMk id="58" creationId="{281984AC-E29B-4041-ACB9-8283DBC63724}"/>
          </ac:spMkLst>
        </pc:spChg>
        <pc:spChg chg="mod">
          <ac:chgData name="Marcus Rabe" userId="6b10fd8c-1af8-4ca2-a7e2-54dbfd77502c" providerId="ADAL" clId="{DE56D6A1-5ABA-4813-BE34-CC614342D400}" dt="2021-04-23T13:14:55.036" v="6460" actId="165"/>
          <ac:spMkLst>
            <pc:docMk/>
            <pc:sldMk cId="2511082293" sldId="332"/>
            <ac:spMk id="75" creationId="{F0067B30-971E-4BC6-810C-4B90597EC7AA}"/>
          </ac:spMkLst>
        </pc:spChg>
        <pc:spChg chg="mod">
          <ac:chgData name="Marcus Rabe" userId="6b10fd8c-1af8-4ca2-a7e2-54dbfd77502c" providerId="ADAL" clId="{DE56D6A1-5ABA-4813-BE34-CC614342D400}" dt="2021-04-23T13:14:55.036" v="6460" actId="165"/>
          <ac:spMkLst>
            <pc:docMk/>
            <pc:sldMk cId="2511082293" sldId="332"/>
            <ac:spMk id="78" creationId="{A63319CE-8D16-434F-9002-07792F1BAA3B}"/>
          </ac:spMkLst>
        </pc:spChg>
        <pc:spChg chg="mod">
          <ac:chgData name="Marcus Rabe" userId="6b10fd8c-1af8-4ca2-a7e2-54dbfd77502c" providerId="ADAL" clId="{DE56D6A1-5ABA-4813-BE34-CC614342D400}" dt="2021-04-23T13:14:55.036" v="6460" actId="165"/>
          <ac:spMkLst>
            <pc:docMk/>
            <pc:sldMk cId="2511082293" sldId="332"/>
            <ac:spMk id="79" creationId="{3FAE0B61-F24A-4EE0-93AE-6E8720CDDB79}"/>
          </ac:spMkLst>
        </pc:spChg>
        <pc:spChg chg="mod">
          <ac:chgData name="Marcus Rabe" userId="6b10fd8c-1af8-4ca2-a7e2-54dbfd77502c" providerId="ADAL" clId="{DE56D6A1-5ABA-4813-BE34-CC614342D400}" dt="2021-04-23T13:14:55.036" v="6460" actId="165"/>
          <ac:spMkLst>
            <pc:docMk/>
            <pc:sldMk cId="2511082293" sldId="332"/>
            <ac:spMk id="80" creationId="{4E18DA2C-BB39-40F8-9A07-5A135A4F37E9}"/>
          </ac:spMkLst>
        </pc:spChg>
        <pc:spChg chg="mod">
          <ac:chgData name="Marcus Rabe" userId="6b10fd8c-1af8-4ca2-a7e2-54dbfd77502c" providerId="ADAL" clId="{DE56D6A1-5ABA-4813-BE34-CC614342D400}" dt="2021-04-23T13:14:55.036" v="6460" actId="165"/>
          <ac:spMkLst>
            <pc:docMk/>
            <pc:sldMk cId="2511082293" sldId="332"/>
            <ac:spMk id="81" creationId="{50783E52-36C0-4CD4-ACE8-BFA42E6BC299}"/>
          </ac:spMkLst>
        </pc:spChg>
        <pc:spChg chg="mod">
          <ac:chgData name="Marcus Rabe" userId="6b10fd8c-1af8-4ca2-a7e2-54dbfd77502c" providerId="ADAL" clId="{DE56D6A1-5ABA-4813-BE34-CC614342D400}" dt="2021-04-23T13:14:55.036" v="6460" actId="165"/>
          <ac:spMkLst>
            <pc:docMk/>
            <pc:sldMk cId="2511082293" sldId="332"/>
            <ac:spMk id="82" creationId="{862E9A05-B092-4E49-94EC-C762A83EEA46}"/>
          </ac:spMkLst>
        </pc:spChg>
        <pc:spChg chg="mod">
          <ac:chgData name="Marcus Rabe" userId="6b10fd8c-1af8-4ca2-a7e2-54dbfd77502c" providerId="ADAL" clId="{DE56D6A1-5ABA-4813-BE34-CC614342D400}" dt="2021-04-23T13:14:55.036" v="6460" actId="165"/>
          <ac:spMkLst>
            <pc:docMk/>
            <pc:sldMk cId="2511082293" sldId="332"/>
            <ac:spMk id="83" creationId="{A6913414-EC17-457A-81D4-42CCA858465C}"/>
          </ac:spMkLst>
        </pc:spChg>
        <pc:spChg chg="mod">
          <ac:chgData name="Marcus Rabe" userId="6b10fd8c-1af8-4ca2-a7e2-54dbfd77502c" providerId="ADAL" clId="{DE56D6A1-5ABA-4813-BE34-CC614342D400}" dt="2021-04-23T13:14:55.036" v="6460" actId="165"/>
          <ac:spMkLst>
            <pc:docMk/>
            <pc:sldMk cId="2511082293" sldId="332"/>
            <ac:spMk id="86" creationId="{D4369ADB-6A84-4FDF-9FE4-8F022F899F2C}"/>
          </ac:spMkLst>
        </pc:spChg>
        <pc:spChg chg="mod">
          <ac:chgData name="Marcus Rabe" userId="6b10fd8c-1af8-4ca2-a7e2-54dbfd77502c" providerId="ADAL" clId="{DE56D6A1-5ABA-4813-BE34-CC614342D400}" dt="2021-04-23T13:14:55.036" v="6460" actId="165"/>
          <ac:spMkLst>
            <pc:docMk/>
            <pc:sldMk cId="2511082293" sldId="332"/>
            <ac:spMk id="89" creationId="{5491D5EC-91F6-4FCC-8804-9C12163009FC}"/>
          </ac:spMkLst>
        </pc:spChg>
        <pc:spChg chg="mod">
          <ac:chgData name="Marcus Rabe" userId="6b10fd8c-1af8-4ca2-a7e2-54dbfd77502c" providerId="ADAL" clId="{DE56D6A1-5ABA-4813-BE34-CC614342D400}" dt="2021-04-23T13:14:55.036" v="6460" actId="165"/>
          <ac:spMkLst>
            <pc:docMk/>
            <pc:sldMk cId="2511082293" sldId="332"/>
            <ac:spMk id="90" creationId="{51A0FF3D-9338-43D7-96FA-9E45C311D5C7}"/>
          </ac:spMkLst>
        </pc:spChg>
        <pc:spChg chg="mod">
          <ac:chgData name="Marcus Rabe" userId="6b10fd8c-1af8-4ca2-a7e2-54dbfd77502c" providerId="ADAL" clId="{DE56D6A1-5ABA-4813-BE34-CC614342D400}" dt="2021-04-23T13:14:55.036" v="6460" actId="165"/>
          <ac:spMkLst>
            <pc:docMk/>
            <pc:sldMk cId="2511082293" sldId="332"/>
            <ac:spMk id="91" creationId="{F6B459CA-74B2-46BE-A8B5-BA26FD76AFAB}"/>
          </ac:spMkLst>
        </pc:spChg>
        <pc:spChg chg="mod">
          <ac:chgData name="Marcus Rabe" userId="6b10fd8c-1af8-4ca2-a7e2-54dbfd77502c" providerId="ADAL" clId="{DE56D6A1-5ABA-4813-BE34-CC614342D400}" dt="2021-04-23T13:14:55.036" v="6460" actId="165"/>
          <ac:spMkLst>
            <pc:docMk/>
            <pc:sldMk cId="2511082293" sldId="332"/>
            <ac:spMk id="92" creationId="{20D37783-78C8-40FB-8E3B-D8EDCD0AE004}"/>
          </ac:spMkLst>
        </pc:spChg>
        <pc:spChg chg="mod">
          <ac:chgData name="Marcus Rabe" userId="6b10fd8c-1af8-4ca2-a7e2-54dbfd77502c" providerId="ADAL" clId="{DE56D6A1-5ABA-4813-BE34-CC614342D400}" dt="2021-04-23T13:14:55.036" v="6460" actId="165"/>
          <ac:spMkLst>
            <pc:docMk/>
            <pc:sldMk cId="2511082293" sldId="332"/>
            <ac:spMk id="93" creationId="{03EAB8D9-E4CD-4786-96BD-4D7ECD743CAC}"/>
          </ac:spMkLst>
        </pc:spChg>
        <pc:spChg chg="mod">
          <ac:chgData name="Marcus Rabe" userId="6b10fd8c-1af8-4ca2-a7e2-54dbfd77502c" providerId="ADAL" clId="{DE56D6A1-5ABA-4813-BE34-CC614342D400}" dt="2021-04-23T13:14:55.036" v="6460" actId="165"/>
          <ac:spMkLst>
            <pc:docMk/>
            <pc:sldMk cId="2511082293" sldId="332"/>
            <ac:spMk id="94" creationId="{19BD4BB1-8A6E-4A8F-932A-DAC708F80336}"/>
          </ac:spMkLst>
        </pc:spChg>
        <pc:spChg chg="mod">
          <ac:chgData name="Marcus Rabe" userId="6b10fd8c-1af8-4ca2-a7e2-54dbfd77502c" providerId="ADAL" clId="{DE56D6A1-5ABA-4813-BE34-CC614342D400}" dt="2021-04-23T13:14:55.036" v="6460" actId="165"/>
          <ac:spMkLst>
            <pc:docMk/>
            <pc:sldMk cId="2511082293" sldId="332"/>
            <ac:spMk id="104" creationId="{343344AC-38CE-4ADD-9916-A44B40F1AAFC}"/>
          </ac:spMkLst>
        </pc:spChg>
        <pc:spChg chg="mod">
          <ac:chgData name="Marcus Rabe" userId="6b10fd8c-1af8-4ca2-a7e2-54dbfd77502c" providerId="ADAL" clId="{DE56D6A1-5ABA-4813-BE34-CC614342D400}" dt="2021-04-23T13:14:55.036" v="6460" actId="165"/>
          <ac:spMkLst>
            <pc:docMk/>
            <pc:sldMk cId="2511082293" sldId="332"/>
            <ac:spMk id="105" creationId="{9F0D800B-009C-4046-8228-9AF17006F0D3}"/>
          </ac:spMkLst>
        </pc:spChg>
        <pc:spChg chg="mod">
          <ac:chgData name="Marcus Rabe" userId="6b10fd8c-1af8-4ca2-a7e2-54dbfd77502c" providerId="ADAL" clId="{DE56D6A1-5ABA-4813-BE34-CC614342D400}" dt="2021-04-23T13:14:55.036" v="6460" actId="165"/>
          <ac:spMkLst>
            <pc:docMk/>
            <pc:sldMk cId="2511082293" sldId="332"/>
            <ac:spMk id="106" creationId="{FF9552C4-EA01-4973-BD8F-6B5EEE17B577}"/>
          </ac:spMkLst>
        </pc:spChg>
        <pc:spChg chg="mod">
          <ac:chgData name="Marcus Rabe" userId="6b10fd8c-1af8-4ca2-a7e2-54dbfd77502c" providerId="ADAL" clId="{DE56D6A1-5ABA-4813-BE34-CC614342D400}" dt="2021-04-23T13:14:55.036" v="6460" actId="165"/>
          <ac:spMkLst>
            <pc:docMk/>
            <pc:sldMk cId="2511082293" sldId="332"/>
            <ac:spMk id="108" creationId="{AEDD833C-50CD-4D0E-A984-62F6587A94C2}"/>
          </ac:spMkLst>
        </pc:spChg>
        <pc:spChg chg="mod">
          <ac:chgData name="Marcus Rabe" userId="6b10fd8c-1af8-4ca2-a7e2-54dbfd77502c" providerId="ADAL" clId="{DE56D6A1-5ABA-4813-BE34-CC614342D400}" dt="2021-04-23T13:14:55.036" v="6460" actId="165"/>
          <ac:spMkLst>
            <pc:docMk/>
            <pc:sldMk cId="2511082293" sldId="332"/>
            <ac:spMk id="109" creationId="{B27B0FF5-273C-43E2-B1D5-A9190872EA71}"/>
          </ac:spMkLst>
        </pc:spChg>
        <pc:spChg chg="mod">
          <ac:chgData name="Marcus Rabe" userId="6b10fd8c-1af8-4ca2-a7e2-54dbfd77502c" providerId="ADAL" clId="{DE56D6A1-5ABA-4813-BE34-CC614342D400}" dt="2021-04-23T13:14:55.036" v="6460" actId="165"/>
          <ac:spMkLst>
            <pc:docMk/>
            <pc:sldMk cId="2511082293" sldId="332"/>
            <ac:spMk id="110" creationId="{04598CF3-42BE-4302-9AD2-5A1C963687B4}"/>
          </ac:spMkLst>
        </pc:spChg>
        <pc:spChg chg="mod">
          <ac:chgData name="Marcus Rabe" userId="6b10fd8c-1af8-4ca2-a7e2-54dbfd77502c" providerId="ADAL" clId="{DE56D6A1-5ABA-4813-BE34-CC614342D400}" dt="2021-04-23T13:14:55.036" v="6460" actId="165"/>
          <ac:spMkLst>
            <pc:docMk/>
            <pc:sldMk cId="2511082293" sldId="332"/>
            <ac:spMk id="111" creationId="{94F9907D-1013-4E66-B7CB-FB5EE3612B80}"/>
          </ac:spMkLst>
        </pc:spChg>
        <pc:spChg chg="mod">
          <ac:chgData name="Marcus Rabe" userId="6b10fd8c-1af8-4ca2-a7e2-54dbfd77502c" providerId="ADAL" clId="{DE56D6A1-5ABA-4813-BE34-CC614342D400}" dt="2021-04-23T13:14:55.036" v="6460" actId="165"/>
          <ac:spMkLst>
            <pc:docMk/>
            <pc:sldMk cId="2511082293" sldId="332"/>
            <ac:spMk id="112" creationId="{27F97F7E-2BF4-4E31-A620-BE2B38D36E1A}"/>
          </ac:spMkLst>
        </pc:spChg>
        <pc:spChg chg="mod">
          <ac:chgData name="Marcus Rabe" userId="6b10fd8c-1af8-4ca2-a7e2-54dbfd77502c" providerId="ADAL" clId="{DE56D6A1-5ABA-4813-BE34-CC614342D400}" dt="2021-04-23T13:14:55.036" v="6460" actId="165"/>
          <ac:spMkLst>
            <pc:docMk/>
            <pc:sldMk cId="2511082293" sldId="332"/>
            <ac:spMk id="113" creationId="{71F7E5E4-92F1-4357-BAFE-24503DFD3CB3}"/>
          </ac:spMkLst>
        </pc:spChg>
        <pc:spChg chg="mod">
          <ac:chgData name="Marcus Rabe" userId="6b10fd8c-1af8-4ca2-a7e2-54dbfd77502c" providerId="ADAL" clId="{DE56D6A1-5ABA-4813-BE34-CC614342D400}" dt="2021-04-23T13:14:55.036" v="6460" actId="165"/>
          <ac:spMkLst>
            <pc:docMk/>
            <pc:sldMk cId="2511082293" sldId="332"/>
            <ac:spMk id="114" creationId="{F5C6C867-A534-4E1C-BB33-77C95C24C5EF}"/>
          </ac:spMkLst>
        </pc:spChg>
        <pc:spChg chg="mod">
          <ac:chgData name="Marcus Rabe" userId="6b10fd8c-1af8-4ca2-a7e2-54dbfd77502c" providerId="ADAL" clId="{DE56D6A1-5ABA-4813-BE34-CC614342D400}" dt="2021-04-23T13:14:55.036" v="6460" actId="165"/>
          <ac:spMkLst>
            <pc:docMk/>
            <pc:sldMk cId="2511082293" sldId="332"/>
            <ac:spMk id="115" creationId="{B2AD25E3-1ADE-492A-BF51-8791823910A3}"/>
          </ac:spMkLst>
        </pc:spChg>
        <pc:spChg chg="add mod topLvl">
          <ac:chgData name="Marcus Rabe" userId="6b10fd8c-1af8-4ca2-a7e2-54dbfd77502c" providerId="ADAL" clId="{DE56D6A1-5ABA-4813-BE34-CC614342D400}" dt="2021-04-23T13:14:55.036" v="6460" actId="165"/>
          <ac:spMkLst>
            <pc:docMk/>
            <pc:sldMk cId="2511082293" sldId="332"/>
            <ac:spMk id="165" creationId="{996973AF-6252-458A-ADFA-F0C26D4398DD}"/>
          </ac:spMkLst>
        </pc:spChg>
        <pc:spChg chg="add mod topLvl">
          <ac:chgData name="Marcus Rabe" userId="6b10fd8c-1af8-4ca2-a7e2-54dbfd77502c" providerId="ADAL" clId="{DE56D6A1-5ABA-4813-BE34-CC614342D400}" dt="2021-04-23T13:14:55.036" v="6460" actId="165"/>
          <ac:spMkLst>
            <pc:docMk/>
            <pc:sldMk cId="2511082293" sldId="332"/>
            <ac:spMk id="166" creationId="{0DC0031E-097F-47F6-9E63-B8CB884EFA78}"/>
          </ac:spMkLst>
        </pc:spChg>
        <pc:spChg chg="add mod topLvl">
          <ac:chgData name="Marcus Rabe" userId="6b10fd8c-1af8-4ca2-a7e2-54dbfd77502c" providerId="ADAL" clId="{DE56D6A1-5ABA-4813-BE34-CC614342D400}" dt="2021-04-23T13:14:55.036" v="6460" actId="165"/>
          <ac:spMkLst>
            <pc:docMk/>
            <pc:sldMk cId="2511082293" sldId="332"/>
            <ac:spMk id="167" creationId="{73310056-1CA3-4D10-8F32-9365CB25233F}"/>
          </ac:spMkLst>
        </pc:spChg>
        <pc:spChg chg="add mod topLvl">
          <ac:chgData name="Marcus Rabe" userId="6b10fd8c-1af8-4ca2-a7e2-54dbfd77502c" providerId="ADAL" clId="{DE56D6A1-5ABA-4813-BE34-CC614342D400}" dt="2021-04-23T13:14:55.036" v="6460" actId="165"/>
          <ac:spMkLst>
            <pc:docMk/>
            <pc:sldMk cId="2511082293" sldId="332"/>
            <ac:spMk id="168" creationId="{A0933DAF-5C54-4C1A-9335-DEC046AFC5AB}"/>
          </ac:spMkLst>
        </pc:spChg>
        <pc:spChg chg="mod">
          <ac:chgData name="Marcus Rabe" userId="6b10fd8c-1af8-4ca2-a7e2-54dbfd77502c" providerId="ADAL" clId="{DE56D6A1-5ABA-4813-BE34-CC614342D400}" dt="2021-04-23T13:14:55.036" v="6460" actId="165"/>
          <ac:spMkLst>
            <pc:docMk/>
            <pc:sldMk cId="2511082293" sldId="332"/>
            <ac:spMk id="171" creationId="{23A163B1-B465-450F-95BC-B07D1E6AF6D4}"/>
          </ac:spMkLst>
        </pc:spChg>
        <pc:spChg chg="mod">
          <ac:chgData name="Marcus Rabe" userId="6b10fd8c-1af8-4ca2-a7e2-54dbfd77502c" providerId="ADAL" clId="{DE56D6A1-5ABA-4813-BE34-CC614342D400}" dt="2021-04-23T13:14:55.036" v="6460" actId="165"/>
          <ac:spMkLst>
            <pc:docMk/>
            <pc:sldMk cId="2511082293" sldId="332"/>
            <ac:spMk id="174" creationId="{23441BFC-03D1-4C37-92BF-6FF6C8FB2A45}"/>
          </ac:spMkLst>
        </pc:spChg>
        <pc:spChg chg="mod">
          <ac:chgData name="Marcus Rabe" userId="6b10fd8c-1af8-4ca2-a7e2-54dbfd77502c" providerId="ADAL" clId="{DE56D6A1-5ABA-4813-BE34-CC614342D400}" dt="2021-04-23T13:14:55.036" v="6460" actId="165"/>
          <ac:spMkLst>
            <pc:docMk/>
            <pc:sldMk cId="2511082293" sldId="332"/>
            <ac:spMk id="175" creationId="{565E7B24-9327-427A-8DFD-D932365CD95A}"/>
          </ac:spMkLst>
        </pc:spChg>
        <pc:spChg chg="mod">
          <ac:chgData name="Marcus Rabe" userId="6b10fd8c-1af8-4ca2-a7e2-54dbfd77502c" providerId="ADAL" clId="{DE56D6A1-5ABA-4813-BE34-CC614342D400}" dt="2021-04-23T13:14:55.036" v="6460" actId="165"/>
          <ac:spMkLst>
            <pc:docMk/>
            <pc:sldMk cId="2511082293" sldId="332"/>
            <ac:spMk id="176" creationId="{43919F60-2C08-4BCA-9176-1CEBBC99A776}"/>
          </ac:spMkLst>
        </pc:spChg>
        <pc:spChg chg="mod">
          <ac:chgData name="Marcus Rabe" userId="6b10fd8c-1af8-4ca2-a7e2-54dbfd77502c" providerId="ADAL" clId="{DE56D6A1-5ABA-4813-BE34-CC614342D400}" dt="2021-04-23T13:14:55.036" v="6460" actId="165"/>
          <ac:spMkLst>
            <pc:docMk/>
            <pc:sldMk cId="2511082293" sldId="332"/>
            <ac:spMk id="177" creationId="{9416A05B-B51A-4C6E-BCE6-9FEB2F34ACC8}"/>
          </ac:spMkLst>
        </pc:spChg>
        <pc:spChg chg="mod">
          <ac:chgData name="Marcus Rabe" userId="6b10fd8c-1af8-4ca2-a7e2-54dbfd77502c" providerId="ADAL" clId="{DE56D6A1-5ABA-4813-BE34-CC614342D400}" dt="2021-04-23T13:14:55.036" v="6460" actId="165"/>
          <ac:spMkLst>
            <pc:docMk/>
            <pc:sldMk cId="2511082293" sldId="332"/>
            <ac:spMk id="178" creationId="{2DA7A456-E4A6-4DE2-BD3A-A35A49E8DAAB}"/>
          </ac:spMkLst>
        </pc:spChg>
        <pc:spChg chg="mod">
          <ac:chgData name="Marcus Rabe" userId="6b10fd8c-1af8-4ca2-a7e2-54dbfd77502c" providerId="ADAL" clId="{DE56D6A1-5ABA-4813-BE34-CC614342D400}" dt="2021-04-23T13:14:55.036" v="6460" actId="165"/>
          <ac:spMkLst>
            <pc:docMk/>
            <pc:sldMk cId="2511082293" sldId="332"/>
            <ac:spMk id="179" creationId="{13CC6289-3326-41BB-9F0A-9943F2B69733}"/>
          </ac:spMkLst>
        </pc:spChg>
        <pc:spChg chg="add mod topLvl">
          <ac:chgData name="Marcus Rabe" userId="6b10fd8c-1af8-4ca2-a7e2-54dbfd77502c" providerId="ADAL" clId="{DE56D6A1-5ABA-4813-BE34-CC614342D400}" dt="2021-04-23T13:14:55.036" v="6460" actId="165"/>
          <ac:spMkLst>
            <pc:docMk/>
            <pc:sldMk cId="2511082293" sldId="332"/>
            <ac:spMk id="197" creationId="{AFCF194B-8E5B-4D09-BA60-117A8D95E7DD}"/>
          </ac:spMkLst>
        </pc:spChg>
        <pc:spChg chg="add mod">
          <ac:chgData name="Marcus Rabe" userId="6b10fd8c-1af8-4ca2-a7e2-54dbfd77502c" providerId="ADAL" clId="{DE56D6A1-5ABA-4813-BE34-CC614342D400}" dt="2021-04-23T13:17:23.389" v="6513" actId="1076"/>
          <ac:spMkLst>
            <pc:docMk/>
            <pc:sldMk cId="2511082293" sldId="332"/>
            <ac:spMk id="198" creationId="{1300AF8D-2E04-435F-9860-2E7A5D26044D}"/>
          </ac:spMkLst>
        </pc:spChg>
        <pc:spChg chg="add mod">
          <ac:chgData name="Marcus Rabe" userId="6b10fd8c-1af8-4ca2-a7e2-54dbfd77502c" providerId="ADAL" clId="{DE56D6A1-5ABA-4813-BE34-CC614342D400}" dt="2021-04-23T13:17:43.604" v="6518" actId="113"/>
          <ac:spMkLst>
            <pc:docMk/>
            <pc:sldMk cId="2511082293" sldId="332"/>
            <ac:spMk id="199" creationId="{E22E62F8-ABB3-4F7A-924A-B897EF721B08}"/>
          </ac:spMkLst>
        </pc:spChg>
        <pc:spChg chg="add mod">
          <ac:chgData name="Marcus Rabe" userId="6b10fd8c-1af8-4ca2-a7e2-54dbfd77502c" providerId="ADAL" clId="{DE56D6A1-5ABA-4813-BE34-CC614342D400}" dt="2021-04-23T13:18:30.400" v="6530" actId="113"/>
          <ac:spMkLst>
            <pc:docMk/>
            <pc:sldMk cId="2511082293" sldId="332"/>
            <ac:spMk id="202" creationId="{D309FEB7-D613-4680-84CB-E21EDF5D07DF}"/>
          </ac:spMkLst>
        </pc:spChg>
        <pc:spChg chg="add mod">
          <ac:chgData name="Marcus Rabe" userId="6b10fd8c-1af8-4ca2-a7e2-54dbfd77502c" providerId="ADAL" clId="{DE56D6A1-5ABA-4813-BE34-CC614342D400}" dt="2021-04-23T14:31:50.999" v="7249" actId="14100"/>
          <ac:spMkLst>
            <pc:docMk/>
            <pc:sldMk cId="2511082293" sldId="332"/>
            <ac:spMk id="204" creationId="{49EE2CB3-1074-4400-8ACA-F7C3C11767A3}"/>
          </ac:spMkLst>
        </pc:spChg>
        <pc:grpChg chg="add del mod">
          <ac:chgData name="Marcus Rabe" userId="6b10fd8c-1af8-4ca2-a7e2-54dbfd77502c" providerId="ADAL" clId="{DE56D6A1-5ABA-4813-BE34-CC614342D400}" dt="2021-04-23T13:14:55.036" v="6460" actId="165"/>
          <ac:grpSpMkLst>
            <pc:docMk/>
            <pc:sldMk cId="2511082293" sldId="332"/>
            <ac:grpSpMk id="6" creationId="{E22EAB3E-F04B-4570-9CEB-E31461B12D6F}"/>
          </ac:grpSpMkLst>
        </pc:grpChg>
        <pc:grpChg chg="add mod topLvl">
          <ac:chgData name="Marcus Rabe" userId="6b10fd8c-1af8-4ca2-a7e2-54dbfd77502c" providerId="ADAL" clId="{DE56D6A1-5ABA-4813-BE34-CC614342D400}" dt="2021-04-23T13:14:55.036" v="6460" actId="165"/>
          <ac:grpSpMkLst>
            <pc:docMk/>
            <pc:sldMk cId="2511082293" sldId="332"/>
            <ac:grpSpMk id="73" creationId="{30392CDB-6A9C-4444-9A90-C018820BB9E6}"/>
          </ac:grpSpMkLst>
        </pc:grpChg>
        <pc:grpChg chg="mod">
          <ac:chgData name="Marcus Rabe" userId="6b10fd8c-1af8-4ca2-a7e2-54dbfd77502c" providerId="ADAL" clId="{DE56D6A1-5ABA-4813-BE34-CC614342D400}" dt="2021-04-23T13:14:55.036" v="6460" actId="165"/>
          <ac:grpSpMkLst>
            <pc:docMk/>
            <pc:sldMk cId="2511082293" sldId="332"/>
            <ac:grpSpMk id="74" creationId="{A6370B90-4346-44BD-8700-0014197A6430}"/>
          </ac:grpSpMkLst>
        </pc:grpChg>
        <pc:grpChg chg="mod">
          <ac:chgData name="Marcus Rabe" userId="6b10fd8c-1af8-4ca2-a7e2-54dbfd77502c" providerId="ADAL" clId="{DE56D6A1-5ABA-4813-BE34-CC614342D400}" dt="2021-04-23T13:14:55.036" v="6460" actId="165"/>
          <ac:grpSpMkLst>
            <pc:docMk/>
            <pc:sldMk cId="2511082293" sldId="332"/>
            <ac:grpSpMk id="76" creationId="{E96A3E61-AF05-4CFB-86B1-59FE5A0D742F}"/>
          </ac:grpSpMkLst>
        </pc:grpChg>
        <pc:grpChg chg="mod">
          <ac:chgData name="Marcus Rabe" userId="6b10fd8c-1af8-4ca2-a7e2-54dbfd77502c" providerId="ADAL" clId="{DE56D6A1-5ABA-4813-BE34-CC614342D400}" dt="2021-04-23T13:14:55.036" v="6460" actId="165"/>
          <ac:grpSpMkLst>
            <pc:docMk/>
            <pc:sldMk cId="2511082293" sldId="332"/>
            <ac:grpSpMk id="77" creationId="{9010D920-1DE6-4ED2-97A0-CA686213CAD3}"/>
          </ac:grpSpMkLst>
        </pc:grpChg>
        <pc:grpChg chg="add mod topLvl">
          <ac:chgData name="Marcus Rabe" userId="6b10fd8c-1af8-4ca2-a7e2-54dbfd77502c" providerId="ADAL" clId="{DE56D6A1-5ABA-4813-BE34-CC614342D400}" dt="2021-04-23T13:14:55.036" v="6460" actId="165"/>
          <ac:grpSpMkLst>
            <pc:docMk/>
            <pc:sldMk cId="2511082293" sldId="332"/>
            <ac:grpSpMk id="84" creationId="{A4B7BF75-CAB0-4FA0-A992-45BD50C5FA7C}"/>
          </ac:grpSpMkLst>
        </pc:grpChg>
        <pc:grpChg chg="mod">
          <ac:chgData name="Marcus Rabe" userId="6b10fd8c-1af8-4ca2-a7e2-54dbfd77502c" providerId="ADAL" clId="{DE56D6A1-5ABA-4813-BE34-CC614342D400}" dt="2021-04-23T13:14:55.036" v="6460" actId="165"/>
          <ac:grpSpMkLst>
            <pc:docMk/>
            <pc:sldMk cId="2511082293" sldId="332"/>
            <ac:grpSpMk id="85" creationId="{0358E4CC-9A2E-423B-AB6A-75B3A0120553}"/>
          </ac:grpSpMkLst>
        </pc:grpChg>
        <pc:grpChg chg="mod">
          <ac:chgData name="Marcus Rabe" userId="6b10fd8c-1af8-4ca2-a7e2-54dbfd77502c" providerId="ADAL" clId="{DE56D6A1-5ABA-4813-BE34-CC614342D400}" dt="2021-04-23T13:14:55.036" v="6460" actId="165"/>
          <ac:grpSpMkLst>
            <pc:docMk/>
            <pc:sldMk cId="2511082293" sldId="332"/>
            <ac:grpSpMk id="87" creationId="{C0FA97A5-7170-4C57-B140-72014BEC5F5C}"/>
          </ac:grpSpMkLst>
        </pc:grpChg>
        <pc:grpChg chg="mod">
          <ac:chgData name="Marcus Rabe" userId="6b10fd8c-1af8-4ca2-a7e2-54dbfd77502c" providerId="ADAL" clId="{DE56D6A1-5ABA-4813-BE34-CC614342D400}" dt="2021-04-23T13:14:55.036" v="6460" actId="165"/>
          <ac:grpSpMkLst>
            <pc:docMk/>
            <pc:sldMk cId="2511082293" sldId="332"/>
            <ac:grpSpMk id="88" creationId="{92057964-FA03-4C64-BC39-02F9B4D28A54}"/>
          </ac:grpSpMkLst>
        </pc:grpChg>
        <pc:grpChg chg="add mod topLvl">
          <ac:chgData name="Marcus Rabe" userId="6b10fd8c-1af8-4ca2-a7e2-54dbfd77502c" providerId="ADAL" clId="{DE56D6A1-5ABA-4813-BE34-CC614342D400}" dt="2021-04-23T13:14:55.036" v="6460" actId="165"/>
          <ac:grpSpMkLst>
            <pc:docMk/>
            <pc:sldMk cId="2511082293" sldId="332"/>
            <ac:grpSpMk id="103" creationId="{71A290AE-C69A-425E-8C1E-8968F64596C2}"/>
          </ac:grpSpMkLst>
        </pc:grpChg>
        <pc:grpChg chg="add mod topLvl">
          <ac:chgData name="Marcus Rabe" userId="6b10fd8c-1af8-4ca2-a7e2-54dbfd77502c" providerId="ADAL" clId="{DE56D6A1-5ABA-4813-BE34-CC614342D400}" dt="2021-04-23T13:14:55.036" v="6460" actId="165"/>
          <ac:grpSpMkLst>
            <pc:docMk/>
            <pc:sldMk cId="2511082293" sldId="332"/>
            <ac:grpSpMk id="107" creationId="{693B24AF-0C9F-4919-9991-BC7E3CFA9202}"/>
          </ac:grpSpMkLst>
        </pc:grpChg>
        <pc:grpChg chg="add mod topLvl">
          <ac:chgData name="Marcus Rabe" userId="6b10fd8c-1af8-4ca2-a7e2-54dbfd77502c" providerId="ADAL" clId="{DE56D6A1-5ABA-4813-BE34-CC614342D400}" dt="2021-04-23T13:14:55.036" v="6460" actId="165"/>
          <ac:grpSpMkLst>
            <pc:docMk/>
            <pc:sldMk cId="2511082293" sldId="332"/>
            <ac:grpSpMk id="169" creationId="{07CB738F-8BA1-4EFF-AAAD-AC442577761D}"/>
          </ac:grpSpMkLst>
        </pc:grpChg>
        <pc:grpChg chg="mod">
          <ac:chgData name="Marcus Rabe" userId="6b10fd8c-1af8-4ca2-a7e2-54dbfd77502c" providerId="ADAL" clId="{DE56D6A1-5ABA-4813-BE34-CC614342D400}" dt="2021-04-23T13:14:55.036" v="6460" actId="165"/>
          <ac:grpSpMkLst>
            <pc:docMk/>
            <pc:sldMk cId="2511082293" sldId="332"/>
            <ac:grpSpMk id="170" creationId="{9E54BD08-E8AC-492D-8720-1C582CA50016}"/>
          </ac:grpSpMkLst>
        </pc:grpChg>
        <pc:grpChg chg="mod">
          <ac:chgData name="Marcus Rabe" userId="6b10fd8c-1af8-4ca2-a7e2-54dbfd77502c" providerId="ADAL" clId="{DE56D6A1-5ABA-4813-BE34-CC614342D400}" dt="2021-04-23T13:14:55.036" v="6460" actId="165"/>
          <ac:grpSpMkLst>
            <pc:docMk/>
            <pc:sldMk cId="2511082293" sldId="332"/>
            <ac:grpSpMk id="172" creationId="{C78CE611-7EB9-49F2-B00D-93FF028E976A}"/>
          </ac:grpSpMkLst>
        </pc:grpChg>
        <pc:grpChg chg="mod">
          <ac:chgData name="Marcus Rabe" userId="6b10fd8c-1af8-4ca2-a7e2-54dbfd77502c" providerId="ADAL" clId="{DE56D6A1-5ABA-4813-BE34-CC614342D400}" dt="2021-04-23T13:14:55.036" v="6460" actId="165"/>
          <ac:grpSpMkLst>
            <pc:docMk/>
            <pc:sldMk cId="2511082293" sldId="332"/>
            <ac:grpSpMk id="173" creationId="{85B920AE-22A7-476F-9305-D1B326BCBD00}"/>
          </ac:grpSpMkLst>
        </pc:grpChg>
        <pc:picChg chg="add mod">
          <ac:chgData name="Marcus Rabe" userId="6b10fd8c-1af8-4ca2-a7e2-54dbfd77502c" providerId="ADAL" clId="{DE56D6A1-5ABA-4813-BE34-CC614342D400}" dt="2021-04-23T07:21:15.110" v="6248" actId="1076"/>
          <ac:picMkLst>
            <pc:docMk/>
            <pc:sldMk cId="2511082293" sldId="332"/>
            <ac:picMk id="3" creationId="{91AA8C88-3F19-4D54-A02B-E909C3FCDDF7}"/>
          </ac:picMkLst>
        </pc:picChg>
        <pc:picChg chg="del">
          <ac:chgData name="Marcus Rabe" userId="6b10fd8c-1af8-4ca2-a7e2-54dbfd77502c" providerId="ADAL" clId="{DE56D6A1-5ABA-4813-BE34-CC614342D400}" dt="2021-04-23T07:20:37.560" v="6235" actId="478"/>
          <ac:picMkLst>
            <pc:docMk/>
            <pc:sldMk cId="2511082293" sldId="332"/>
            <ac:picMk id="40" creationId="{4E44902A-0856-437F-ADB0-BAB7295FAB22}"/>
          </ac:picMkLst>
        </pc:picChg>
        <pc:cxnChg chg="add del mod">
          <ac:chgData name="Marcus Rabe" userId="6b10fd8c-1af8-4ca2-a7e2-54dbfd77502c" providerId="ADAL" clId="{DE56D6A1-5ABA-4813-BE34-CC614342D400}" dt="2021-04-23T07:20:43.440" v="6237"/>
          <ac:cxnSpMkLst>
            <pc:docMk/>
            <pc:sldMk cId="2511082293" sldId="332"/>
            <ac:cxnSpMk id="37" creationId="{EA17EE8F-0B62-4F66-8981-6BFF935623F4}"/>
          </ac:cxnSpMkLst>
        </pc:cxnChg>
        <pc:cxnChg chg="add del mod">
          <ac:chgData name="Marcus Rabe" userId="6b10fd8c-1af8-4ca2-a7e2-54dbfd77502c" providerId="ADAL" clId="{DE56D6A1-5ABA-4813-BE34-CC614342D400}" dt="2021-04-23T07:20:43.440" v="6237"/>
          <ac:cxnSpMkLst>
            <pc:docMk/>
            <pc:sldMk cId="2511082293" sldId="332"/>
            <ac:cxnSpMk id="38" creationId="{5D8D7435-C0F2-4527-A923-581A5825BF85}"/>
          </ac:cxnSpMkLst>
        </pc:cxnChg>
        <pc:cxnChg chg="add del mod">
          <ac:chgData name="Marcus Rabe" userId="6b10fd8c-1af8-4ca2-a7e2-54dbfd77502c" providerId="ADAL" clId="{DE56D6A1-5ABA-4813-BE34-CC614342D400}" dt="2021-04-23T07:20:43.440" v="6237"/>
          <ac:cxnSpMkLst>
            <pc:docMk/>
            <pc:sldMk cId="2511082293" sldId="332"/>
            <ac:cxnSpMk id="39" creationId="{CC6B3A19-5B9C-4386-9223-A2569A4879AF}"/>
          </ac:cxnSpMkLst>
        </pc:cxnChg>
        <pc:cxnChg chg="add del mod">
          <ac:chgData name="Marcus Rabe" userId="6b10fd8c-1af8-4ca2-a7e2-54dbfd77502c" providerId="ADAL" clId="{DE56D6A1-5ABA-4813-BE34-CC614342D400}" dt="2021-04-23T07:20:43.440" v="6237"/>
          <ac:cxnSpMkLst>
            <pc:docMk/>
            <pc:sldMk cId="2511082293" sldId="332"/>
            <ac:cxnSpMk id="64" creationId="{60EAF6F7-CA47-4F7F-8979-872472130AEF}"/>
          </ac:cxnSpMkLst>
        </pc:cxnChg>
        <pc:cxnChg chg="add del mod">
          <ac:chgData name="Marcus Rabe" userId="6b10fd8c-1af8-4ca2-a7e2-54dbfd77502c" providerId="ADAL" clId="{DE56D6A1-5ABA-4813-BE34-CC614342D400}" dt="2021-04-23T07:20:43.440" v="6237"/>
          <ac:cxnSpMkLst>
            <pc:docMk/>
            <pc:sldMk cId="2511082293" sldId="332"/>
            <ac:cxnSpMk id="65" creationId="{97E8C152-995E-457D-B1A4-D23051467916}"/>
          </ac:cxnSpMkLst>
        </pc:cxnChg>
        <pc:cxnChg chg="add del mod">
          <ac:chgData name="Marcus Rabe" userId="6b10fd8c-1af8-4ca2-a7e2-54dbfd77502c" providerId="ADAL" clId="{DE56D6A1-5ABA-4813-BE34-CC614342D400}" dt="2021-04-23T07:20:43.440" v="6237"/>
          <ac:cxnSpMkLst>
            <pc:docMk/>
            <pc:sldMk cId="2511082293" sldId="332"/>
            <ac:cxnSpMk id="66" creationId="{8F17E7A2-BD8E-4913-8609-02C3DD6EFCC1}"/>
          </ac:cxnSpMkLst>
        </pc:cxnChg>
        <pc:cxnChg chg="add del mod">
          <ac:chgData name="Marcus Rabe" userId="6b10fd8c-1af8-4ca2-a7e2-54dbfd77502c" providerId="ADAL" clId="{DE56D6A1-5ABA-4813-BE34-CC614342D400}" dt="2021-04-23T07:20:43.440" v="6237"/>
          <ac:cxnSpMkLst>
            <pc:docMk/>
            <pc:sldMk cId="2511082293" sldId="332"/>
            <ac:cxnSpMk id="67" creationId="{FB4A69B8-5A2E-4099-8B87-33F701813DB5}"/>
          </ac:cxnSpMkLst>
        </pc:cxnChg>
        <pc:cxnChg chg="add del mod">
          <ac:chgData name="Marcus Rabe" userId="6b10fd8c-1af8-4ca2-a7e2-54dbfd77502c" providerId="ADAL" clId="{DE56D6A1-5ABA-4813-BE34-CC614342D400}" dt="2021-04-23T07:20:43.440" v="6237"/>
          <ac:cxnSpMkLst>
            <pc:docMk/>
            <pc:sldMk cId="2511082293" sldId="332"/>
            <ac:cxnSpMk id="68" creationId="{DBDD3505-A46A-405A-A5DD-47082EC4AC89}"/>
          </ac:cxnSpMkLst>
        </pc:cxnChg>
        <pc:cxnChg chg="add mod topLvl">
          <ac:chgData name="Marcus Rabe" userId="6b10fd8c-1af8-4ca2-a7e2-54dbfd77502c" providerId="ADAL" clId="{DE56D6A1-5ABA-4813-BE34-CC614342D400}" dt="2021-04-23T13:14:55.036" v="6460" actId="165"/>
          <ac:cxnSpMkLst>
            <pc:docMk/>
            <pc:sldMk cId="2511082293" sldId="332"/>
            <ac:cxnSpMk id="69" creationId="{EFAA6C0B-B6F2-44C3-97ED-658424FE243E}"/>
          </ac:cxnSpMkLst>
        </pc:cxnChg>
        <pc:cxnChg chg="add mod topLvl">
          <ac:chgData name="Marcus Rabe" userId="6b10fd8c-1af8-4ca2-a7e2-54dbfd77502c" providerId="ADAL" clId="{DE56D6A1-5ABA-4813-BE34-CC614342D400}" dt="2021-04-23T13:14:55.036" v="6460" actId="165"/>
          <ac:cxnSpMkLst>
            <pc:docMk/>
            <pc:sldMk cId="2511082293" sldId="332"/>
            <ac:cxnSpMk id="70" creationId="{2AAE1A3B-2320-4214-8537-A3E4152E79DF}"/>
          </ac:cxnSpMkLst>
        </pc:cxnChg>
        <pc:cxnChg chg="add mod topLvl">
          <ac:chgData name="Marcus Rabe" userId="6b10fd8c-1af8-4ca2-a7e2-54dbfd77502c" providerId="ADAL" clId="{DE56D6A1-5ABA-4813-BE34-CC614342D400}" dt="2021-04-23T13:14:55.036" v="6460" actId="165"/>
          <ac:cxnSpMkLst>
            <pc:docMk/>
            <pc:sldMk cId="2511082293" sldId="332"/>
            <ac:cxnSpMk id="71" creationId="{53FAAFA8-31F6-4C70-A556-BE117D99D7BB}"/>
          </ac:cxnSpMkLst>
        </pc:cxnChg>
        <pc:cxnChg chg="add mod topLvl">
          <ac:chgData name="Marcus Rabe" userId="6b10fd8c-1af8-4ca2-a7e2-54dbfd77502c" providerId="ADAL" clId="{DE56D6A1-5ABA-4813-BE34-CC614342D400}" dt="2021-04-23T13:14:55.036" v="6460" actId="165"/>
          <ac:cxnSpMkLst>
            <pc:docMk/>
            <pc:sldMk cId="2511082293" sldId="332"/>
            <ac:cxnSpMk id="72" creationId="{B2A604DE-7190-4E75-AD59-122FAB910D6B}"/>
          </ac:cxnSpMkLst>
        </pc:cxnChg>
        <pc:cxnChg chg="add mod topLvl">
          <ac:chgData name="Marcus Rabe" userId="6b10fd8c-1af8-4ca2-a7e2-54dbfd77502c" providerId="ADAL" clId="{DE56D6A1-5ABA-4813-BE34-CC614342D400}" dt="2021-04-23T13:14:55.036" v="6460" actId="165"/>
          <ac:cxnSpMkLst>
            <pc:docMk/>
            <pc:sldMk cId="2511082293" sldId="332"/>
            <ac:cxnSpMk id="95" creationId="{52CA8F7D-A0A3-4DFB-A2A4-97447E7A4632}"/>
          </ac:cxnSpMkLst>
        </pc:cxnChg>
        <pc:cxnChg chg="add mod topLvl">
          <ac:chgData name="Marcus Rabe" userId="6b10fd8c-1af8-4ca2-a7e2-54dbfd77502c" providerId="ADAL" clId="{DE56D6A1-5ABA-4813-BE34-CC614342D400}" dt="2021-04-23T13:14:55.036" v="6460" actId="165"/>
          <ac:cxnSpMkLst>
            <pc:docMk/>
            <pc:sldMk cId="2511082293" sldId="332"/>
            <ac:cxnSpMk id="96" creationId="{00F93824-2CA5-4E78-8946-0E50A30CD1B2}"/>
          </ac:cxnSpMkLst>
        </pc:cxnChg>
        <pc:cxnChg chg="add mod topLvl">
          <ac:chgData name="Marcus Rabe" userId="6b10fd8c-1af8-4ca2-a7e2-54dbfd77502c" providerId="ADAL" clId="{DE56D6A1-5ABA-4813-BE34-CC614342D400}" dt="2021-04-23T13:14:55.036" v="6460" actId="165"/>
          <ac:cxnSpMkLst>
            <pc:docMk/>
            <pc:sldMk cId="2511082293" sldId="332"/>
            <ac:cxnSpMk id="97" creationId="{BAAFECEB-E717-43F0-A7D0-6F6F238F7162}"/>
          </ac:cxnSpMkLst>
        </pc:cxnChg>
        <pc:cxnChg chg="add mod topLvl">
          <ac:chgData name="Marcus Rabe" userId="6b10fd8c-1af8-4ca2-a7e2-54dbfd77502c" providerId="ADAL" clId="{DE56D6A1-5ABA-4813-BE34-CC614342D400}" dt="2021-04-23T13:14:55.036" v="6460" actId="165"/>
          <ac:cxnSpMkLst>
            <pc:docMk/>
            <pc:sldMk cId="2511082293" sldId="332"/>
            <ac:cxnSpMk id="98" creationId="{E7B8B6E8-30BA-4F28-BC37-8AE5249BC8CC}"/>
          </ac:cxnSpMkLst>
        </pc:cxnChg>
        <pc:cxnChg chg="add mod topLvl">
          <ac:chgData name="Marcus Rabe" userId="6b10fd8c-1af8-4ca2-a7e2-54dbfd77502c" providerId="ADAL" clId="{DE56D6A1-5ABA-4813-BE34-CC614342D400}" dt="2021-04-23T13:14:55.036" v="6460" actId="165"/>
          <ac:cxnSpMkLst>
            <pc:docMk/>
            <pc:sldMk cId="2511082293" sldId="332"/>
            <ac:cxnSpMk id="99" creationId="{891CA391-8627-42A4-B98B-397A01E35FF2}"/>
          </ac:cxnSpMkLst>
        </pc:cxnChg>
        <pc:cxnChg chg="add mod topLvl">
          <ac:chgData name="Marcus Rabe" userId="6b10fd8c-1af8-4ca2-a7e2-54dbfd77502c" providerId="ADAL" clId="{DE56D6A1-5ABA-4813-BE34-CC614342D400}" dt="2021-04-23T13:14:55.036" v="6460" actId="165"/>
          <ac:cxnSpMkLst>
            <pc:docMk/>
            <pc:sldMk cId="2511082293" sldId="332"/>
            <ac:cxnSpMk id="100" creationId="{D765EE27-AC52-4EE2-BF08-5C8CA7E34EC2}"/>
          </ac:cxnSpMkLst>
        </pc:cxnChg>
        <pc:cxnChg chg="add mod topLvl">
          <ac:chgData name="Marcus Rabe" userId="6b10fd8c-1af8-4ca2-a7e2-54dbfd77502c" providerId="ADAL" clId="{DE56D6A1-5ABA-4813-BE34-CC614342D400}" dt="2021-04-23T13:14:55.036" v="6460" actId="165"/>
          <ac:cxnSpMkLst>
            <pc:docMk/>
            <pc:sldMk cId="2511082293" sldId="332"/>
            <ac:cxnSpMk id="101" creationId="{2AAE58F0-7AB6-4EE1-9A7D-3A81835C71E3}"/>
          </ac:cxnSpMkLst>
        </pc:cxnChg>
        <pc:cxnChg chg="add mod topLvl">
          <ac:chgData name="Marcus Rabe" userId="6b10fd8c-1af8-4ca2-a7e2-54dbfd77502c" providerId="ADAL" clId="{DE56D6A1-5ABA-4813-BE34-CC614342D400}" dt="2021-04-23T13:14:55.036" v="6460" actId="165"/>
          <ac:cxnSpMkLst>
            <pc:docMk/>
            <pc:sldMk cId="2511082293" sldId="332"/>
            <ac:cxnSpMk id="102" creationId="{6B4807EB-5859-4CB3-8CB4-994FB8041CDE}"/>
          </ac:cxnSpMkLst>
        </pc:cxnChg>
        <pc:cxnChg chg="add mod topLvl">
          <ac:chgData name="Marcus Rabe" userId="6b10fd8c-1af8-4ca2-a7e2-54dbfd77502c" providerId="ADAL" clId="{DE56D6A1-5ABA-4813-BE34-CC614342D400}" dt="2021-04-23T13:14:55.036" v="6460" actId="165"/>
          <ac:cxnSpMkLst>
            <pc:docMk/>
            <pc:sldMk cId="2511082293" sldId="332"/>
            <ac:cxnSpMk id="116" creationId="{2AB1A470-F002-430C-A32A-F6F79F72944E}"/>
          </ac:cxnSpMkLst>
        </pc:cxnChg>
        <pc:cxnChg chg="add mod topLvl">
          <ac:chgData name="Marcus Rabe" userId="6b10fd8c-1af8-4ca2-a7e2-54dbfd77502c" providerId="ADAL" clId="{DE56D6A1-5ABA-4813-BE34-CC614342D400}" dt="2021-04-23T13:14:55.036" v="6460" actId="165"/>
          <ac:cxnSpMkLst>
            <pc:docMk/>
            <pc:sldMk cId="2511082293" sldId="332"/>
            <ac:cxnSpMk id="117" creationId="{828B331A-D6AE-401C-BE73-907520D282EE}"/>
          </ac:cxnSpMkLst>
        </pc:cxnChg>
        <pc:cxnChg chg="add mod topLvl">
          <ac:chgData name="Marcus Rabe" userId="6b10fd8c-1af8-4ca2-a7e2-54dbfd77502c" providerId="ADAL" clId="{DE56D6A1-5ABA-4813-BE34-CC614342D400}" dt="2021-04-23T13:14:55.036" v="6460" actId="165"/>
          <ac:cxnSpMkLst>
            <pc:docMk/>
            <pc:sldMk cId="2511082293" sldId="332"/>
            <ac:cxnSpMk id="118" creationId="{DE87DA7F-8502-46A6-ADEA-06AC953498A4}"/>
          </ac:cxnSpMkLst>
        </pc:cxnChg>
        <pc:cxnChg chg="add mod topLvl">
          <ac:chgData name="Marcus Rabe" userId="6b10fd8c-1af8-4ca2-a7e2-54dbfd77502c" providerId="ADAL" clId="{DE56D6A1-5ABA-4813-BE34-CC614342D400}" dt="2021-04-23T13:14:55.036" v="6460" actId="165"/>
          <ac:cxnSpMkLst>
            <pc:docMk/>
            <pc:sldMk cId="2511082293" sldId="332"/>
            <ac:cxnSpMk id="119" creationId="{8C5AB42E-E945-4406-A4B5-6964CABA2B38}"/>
          </ac:cxnSpMkLst>
        </pc:cxnChg>
        <pc:cxnChg chg="add mod topLvl">
          <ac:chgData name="Marcus Rabe" userId="6b10fd8c-1af8-4ca2-a7e2-54dbfd77502c" providerId="ADAL" clId="{DE56D6A1-5ABA-4813-BE34-CC614342D400}" dt="2021-04-23T13:14:55.036" v="6460" actId="165"/>
          <ac:cxnSpMkLst>
            <pc:docMk/>
            <pc:sldMk cId="2511082293" sldId="332"/>
            <ac:cxnSpMk id="120" creationId="{757D517E-431C-4933-89AD-DFA4BD880C0E}"/>
          </ac:cxnSpMkLst>
        </pc:cxnChg>
        <pc:cxnChg chg="add mod topLvl">
          <ac:chgData name="Marcus Rabe" userId="6b10fd8c-1af8-4ca2-a7e2-54dbfd77502c" providerId="ADAL" clId="{DE56D6A1-5ABA-4813-BE34-CC614342D400}" dt="2021-04-23T13:14:55.036" v="6460" actId="165"/>
          <ac:cxnSpMkLst>
            <pc:docMk/>
            <pc:sldMk cId="2511082293" sldId="332"/>
            <ac:cxnSpMk id="121" creationId="{3DFB74E3-541E-45C7-9694-3D08E6ACEA62}"/>
          </ac:cxnSpMkLst>
        </pc:cxnChg>
        <pc:cxnChg chg="add mod topLvl">
          <ac:chgData name="Marcus Rabe" userId="6b10fd8c-1af8-4ca2-a7e2-54dbfd77502c" providerId="ADAL" clId="{DE56D6A1-5ABA-4813-BE34-CC614342D400}" dt="2021-04-23T13:14:55.036" v="6460" actId="165"/>
          <ac:cxnSpMkLst>
            <pc:docMk/>
            <pc:sldMk cId="2511082293" sldId="332"/>
            <ac:cxnSpMk id="122" creationId="{92F75A10-D4B6-4DC9-A0D6-F1EE42820E6E}"/>
          </ac:cxnSpMkLst>
        </pc:cxnChg>
        <pc:cxnChg chg="add mod topLvl">
          <ac:chgData name="Marcus Rabe" userId="6b10fd8c-1af8-4ca2-a7e2-54dbfd77502c" providerId="ADAL" clId="{DE56D6A1-5ABA-4813-BE34-CC614342D400}" dt="2021-04-23T13:14:55.036" v="6460" actId="165"/>
          <ac:cxnSpMkLst>
            <pc:docMk/>
            <pc:sldMk cId="2511082293" sldId="332"/>
            <ac:cxnSpMk id="123" creationId="{811E2877-714F-46B2-B445-8A48AD5B9601}"/>
          </ac:cxnSpMkLst>
        </pc:cxnChg>
        <pc:cxnChg chg="add mod topLvl">
          <ac:chgData name="Marcus Rabe" userId="6b10fd8c-1af8-4ca2-a7e2-54dbfd77502c" providerId="ADAL" clId="{DE56D6A1-5ABA-4813-BE34-CC614342D400}" dt="2021-04-23T13:14:55.036" v="6460" actId="165"/>
          <ac:cxnSpMkLst>
            <pc:docMk/>
            <pc:sldMk cId="2511082293" sldId="332"/>
            <ac:cxnSpMk id="124" creationId="{18ED03BC-5E01-4C3C-BC17-144F5A808348}"/>
          </ac:cxnSpMkLst>
        </pc:cxnChg>
        <pc:cxnChg chg="add mod topLvl">
          <ac:chgData name="Marcus Rabe" userId="6b10fd8c-1af8-4ca2-a7e2-54dbfd77502c" providerId="ADAL" clId="{DE56D6A1-5ABA-4813-BE34-CC614342D400}" dt="2021-04-23T13:14:55.036" v="6460" actId="165"/>
          <ac:cxnSpMkLst>
            <pc:docMk/>
            <pc:sldMk cId="2511082293" sldId="332"/>
            <ac:cxnSpMk id="125" creationId="{693C71BF-583D-4B7C-97F5-417FC2FE6A93}"/>
          </ac:cxnSpMkLst>
        </pc:cxnChg>
        <pc:cxnChg chg="add mod topLvl">
          <ac:chgData name="Marcus Rabe" userId="6b10fd8c-1af8-4ca2-a7e2-54dbfd77502c" providerId="ADAL" clId="{DE56D6A1-5ABA-4813-BE34-CC614342D400}" dt="2021-04-23T13:14:55.036" v="6460" actId="165"/>
          <ac:cxnSpMkLst>
            <pc:docMk/>
            <pc:sldMk cId="2511082293" sldId="332"/>
            <ac:cxnSpMk id="126" creationId="{25AE8F68-9907-48D3-8B5B-F07987FE408B}"/>
          </ac:cxnSpMkLst>
        </pc:cxnChg>
        <pc:cxnChg chg="add mod topLvl">
          <ac:chgData name="Marcus Rabe" userId="6b10fd8c-1af8-4ca2-a7e2-54dbfd77502c" providerId="ADAL" clId="{DE56D6A1-5ABA-4813-BE34-CC614342D400}" dt="2021-04-23T13:14:55.036" v="6460" actId="165"/>
          <ac:cxnSpMkLst>
            <pc:docMk/>
            <pc:sldMk cId="2511082293" sldId="332"/>
            <ac:cxnSpMk id="127" creationId="{F617B6E2-41F7-4688-B81A-85674A91AE0E}"/>
          </ac:cxnSpMkLst>
        </pc:cxnChg>
        <pc:cxnChg chg="add mod topLvl">
          <ac:chgData name="Marcus Rabe" userId="6b10fd8c-1af8-4ca2-a7e2-54dbfd77502c" providerId="ADAL" clId="{DE56D6A1-5ABA-4813-BE34-CC614342D400}" dt="2021-04-23T13:14:55.036" v="6460" actId="165"/>
          <ac:cxnSpMkLst>
            <pc:docMk/>
            <pc:sldMk cId="2511082293" sldId="332"/>
            <ac:cxnSpMk id="128" creationId="{40FE8A89-25D9-4F26-AD0D-33E9C072CC82}"/>
          </ac:cxnSpMkLst>
        </pc:cxnChg>
        <pc:cxnChg chg="add mod topLvl">
          <ac:chgData name="Marcus Rabe" userId="6b10fd8c-1af8-4ca2-a7e2-54dbfd77502c" providerId="ADAL" clId="{DE56D6A1-5ABA-4813-BE34-CC614342D400}" dt="2021-04-23T13:14:55.036" v="6460" actId="165"/>
          <ac:cxnSpMkLst>
            <pc:docMk/>
            <pc:sldMk cId="2511082293" sldId="332"/>
            <ac:cxnSpMk id="129" creationId="{230CC931-7760-454A-ACCC-51BCEB3F9314}"/>
          </ac:cxnSpMkLst>
        </pc:cxnChg>
        <pc:cxnChg chg="add mod topLvl">
          <ac:chgData name="Marcus Rabe" userId="6b10fd8c-1af8-4ca2-a7e2-54dbfd77502c" providerId="ADAL" clId="{DE56D6A1-5ABA-4813-BE34-CC614342D400}" dt="2021-04-23T13:14:55.036" v="6460" actId="165"/>
          <ac:cxnSpMkLst>
            <pc:docMk/>
            <pc:sldMk cId="2511082293" sldId="332"/>
            <ac:cxnSpMk id="130" creationId="{CCBE41B6-EC1E-4EB0-929A-89BD323E1EB4}"/>
          </ac:cxnSpMkLst>
        </pc:cxnChg>
        <pc:cxnChg chg="add mod topLvl">
          <ac:chgData name="Marcus Rabe" userId="6b10fd8c-1af8-4ca2-a7e2-54dbfd77502c" providerId="ADAL" clId="{DE56D6A1-5ABA-4813-BE34-CC614342D400}" dt="2021-04-23T13:14:55.036" v="6460" actId="165"/>
          <ac:cxnSpMkLst>
            <pc:docMk/>
            <pc:sldMk cId="2511082293" sldId="332"/>
            <ac:cxnSpMk id="131" creationId="{C989C6B6-E02E-49A9-AA1B-12632F1304EC}"/>
          </ac:cxnSpMkLst>
        </pc:cxnChg>
        <pc:cxnChg chg="add mod topLvl">
          <ac:chgData name="Marcus Rabe" userId="6b10fd8c-1af8-4ca2-a7e2-54dbfd77502c" providerId="ADAL" clId="{DE56D6A1-5ABA-4813-BE34-CC614342D400}" dt="2021-04-23T13:14:55.036" v="6460" actId="165"/>
          <ac:cxnSpMkLst>
            <pc:docMk/>
            <pc:sldMk cId="2511082293" sldId="332"/>
            <ac:cxnSpMk id="132" creationId="{4B90D974-FCBB-4687-8357-1C3D2B95D6B0}"/>
          </ac:cxnSpMkLst>
        </pc:cxnChg>
        <pc:cxnChg chg="add mod topLvl">
          <ac:chgData name="Marcus Rabe" userId="6b10fd8c-1af8-4ca2-a7e2-54dbfd77502c" providerId="ADAL" clId="{DE56D6A1-5ABA-4813-BE34-CC614342D400}" dt="2021-04-23T13:14:55.036" v="6460" actId="165"/>
          <ac:cxnSpMkLst>
            <pc:docMk/>
            <pc:sldMk cId="2511082293" sldId="332"/>
            <ac:cxnSpMk id="133" creationId="{7F8D68FD-A186-4D7E-8889-B4FE55121DBD}"/>
          </ac:cxnSpMkLst>
        </pc:cxnChg>
        <pc:cxnChg chg="add mod topLvl">
          <ac:chgData name="Marcus Rabe" userId="6b10fd8c-1af8-4ca2-a7e2-54dbfd77502c" providerId="ADAL" clId="{DE56D6A1-5ABA-4813-BE34-CC614342D400}" dt="2021-04-23T13:14:55.036" v="6460" actId="165"/>
          <ac:cxnSpMkLst>
            <pc:docMk/>
            <pc:sldMk cId="2511082293" sldId="332"/>
            <ac:cxnSpMk id="134" creationId="{E7FD8F4B-8621-4BEA-9D03-DDCE3B19D718}"/>
          </ac:cxnSpMkLst>
        </pc:cxnChg>
        <pc:cxnChg chg="add mod topLvl">
          <ac:chgData name="Marcus Rabe" userId="6b10fd8c-1af8-4ca2-a7e2-54dbfd77502c" providerId="ADAL" clId="{DE56D6A1-5ABA-4813-BE34-CC614342D400}" dt="2021-04-23T13:14:55.036" v="6460" actId="165"/>
          <ac:cxnSpMkLst>
            <pc:docMk/>
            <pc:sldMk cId="2511082293" sldId="332"/>
            <ac:cxnSpMk id="135" creationId="{196D3322-BB4F-4492-A327-132D243AC680}"/>
          </ac:cxnSpMkLst>
        </pc:cxnChg>
        <pc:cxnChg chg="add mod topLvl">
          <ac:chgData name="Marcus Rabe" userId="6b10fd8c-1af8-4ca2-a7e2-54dbfd77502c" providerId="ADAL" clId="{DE56D6A1-5ABA-4813-BE34-CC614342D400}" dt="2021-04-23T13:14:55.036" v="6460" actId="165"/>
          <ac:cxnSpMkLst>
            <pc:docMk/>
            <pc:sldMk cId="2511082293" sldId="332"/>
            <ac:cxnSpMk id="136" creationId="{751CAE2A-BD6A-4F26-BC25-581D4A7D0B04}"/>
          </ac:cxnSpMkLst>
        </pc:cxnChg>
        <pc:cxnChg chg="add mod topLvl">
          <ac:chgData name="Marcus Rabe" userId="6b10fd8c-1af8-4ca2-a7e2-54dbfd77502c" providerId="ADAL" clId="{DE56D6A1-5ABA-4813-BE34-CC614342D400}" dt="2021-04-23T13:14:55.036" v="6460" actId="165"/>
          <ac:cxnSpMkLst>
            <pc:docMk/>
            <pc:sldMk cId="2511082293" sldId="332"/>
            <ac:cxnSpMk id="137" creationId="{164F7158-B9A0-4B89-A626-7ED44F6196D4}"/>
          </ac:cxnSpMkLst>
        </pc:cxnChg>
        <pc:cxnChg chg="add mod topLvl">
          <ac:chgData name="Marcus Rabe" userId="6b10fd8c-1af8-4ca2-a7e2-54dbfd77502c" providerId="ADAL" clId="{DE56D6A1-5ABA-4813-BE34-CC614342D400}" dt="2021-04-23T13:14:55.036" v="6460" actId="165"/>
          <ac:cxnSpMkLst>
            <pc:docMk/>
            <pc:sldMk cId="2511082293" sldId="332"/>
            <ac:cxnSpMk id="138" creationId="{1C0E3C0D-8460-4954-857A-11E69A723317}"/>
          </ac:cxnSpMkLst>
        </pc:cxnChg>
        <pc:cxnChg chg="add mod topLvl">
          <ac:chgData name="Marcus Rabe" userId="6b10fd8c-1af8-4ca2-a7e2-54dbfd77502c" providerId="ADAL" clId="{DE56D6A1-5ABA-4813-BE34-CC614342D400}" dt="2021-04-23T13:14:55.036" v="6460" actId="165"/>
          <ac:cxnSpMkLst>
            <pc:docMk/>
            <pc:sldMk cId="2511082293" sldId="332"/>
            <ac:cxnSpMk id="139" creationId="{EED57635-34B5-43A5-AB2E-E0FB6E64EEAF}"/>
          </ac:cxnSpMkLst>
        </pc:cxnChg>
        <pc:cxnChg chg="add mod topLvl">
          <ac:chgData name="Marcus Rabe" userId="6b10fd8c-1af8-4ca2-a7e2-54dbfd77502c" providerId="ADAL" clId="{DE56D6A1-5ABA-4813-BE34-CC614342D400}" dt="2021-04-23T13:14:55.036" v="6460" actId="165"/>
          <ac:cxnSpMkLst>
            <pc:docMk/>
            <pc:sldMk cId="2511082293" sldId="332"/>
            <ac:cxnSpMk id="140" creationId="{CC255388-89B4-47BF-AFAE-508FC073865F}"/>
          </ac:cxnSpMkLst>
        </pc:cxnChg>
        <pc:cxnChg chg="add mod topLvl">
          <ac:chgData name="Marcus Rabe" userId="6b10fd8c-1af8-4ca2-a7e2-54dbfd77502c" providerId="ADAL" clId="{DE56D6A1-5ABA-4813-BE34-CC614342D400}" dt="2021-04-23T13:14:55.036" v="6460" actId="165"/>
          <ac:cxnSpMkLst>
            <pc:docMk/>
            <pc:sldMk cId="2511082293" sldId="332"/>
            <ac:cxnSpMk id="141" creationId="{A4DDFA45-F4D0-4C02-9255-9B547591424C}"/>
          </ac:cxnSpMkLst>
        </pc:cxnChg>
        <pc:cxnChg chg="add mod topLvl">
          <ac:chgData name="Marcus Rabe" userId="6b10fd8c-1af8-4ca2-a7e2-54dbfd77502c" providerId="ADAL" clId="{DE56D6A1-5ABA-4813-BE34-CC614342D400}" dt="2021-04-23T13:14:55.036" v="6460" actId="165"/>
          <ac:cxnSpMkLst>
            <pc:docMk/>
            <pc:sldMk cId="2511082293" sldId="332"/>
            <ac:cxnSpMk id="142" creationId="{FB6274A5-9273-42C8-98E1-15FBF513FE3D}"/>
          </ac:cxnSpMkLst>
        </pc:cxnChg>
        <pc:cxnChg chg="add mod topLvl">
          <ac:chgData name="Marcus Rabe" userId="6b10fd8c-1af8-4ca2-a7e2-54dbfd77502c" providerId="ADAL" clId="{DE56D6A1-5ABA-4813-BE34-CC614342D400}" dt="2021-04-23T13:14:55.036" v="6460" actId="165"/>
          <ac:cxnSpMkLst>
            <pc:docMk/>
            <pc:sldMk cId="2511082293" sldId="332"/>
            <ac:cxnSpMk id="143" creationId="{32CD447C-E00D-42FC-8A84-9013955117A2}"/>
          </ac:cxnSpMkLst>
        </pc:cxnChg>
        <pc:cxnChg chg="add mod topLvl">
          <ac:chgData name="Marcus Rabe" userId="6b10fd8c-1af8-4ca2-a7e2-54dbfd77502c" providerId="ADAL" clId="{DE56D6A1-5ABA-4813-BE34-CC614342D400}" dt="2021-04-23T13:14:55.036" v="6460" actId="165"/>
          <ac:cxnSpMkLst>
            <pc:docMk/>
            <pc:sldMk cId="2511082293" sldId="332"/>
            <ac:cxnSpMk id="144" creationId="{BEA8B883-4051-4D99-9420-A3D87532B950}"/>
          </ac:cxnSpMkLst>
        </pc:cxnChg>
        <pc:cxnChg chg="add mod topLvl">
          <ac:chgData name="Marcus Rabe" userId="6b10fd8c-1af8-4ca2-a7e2-54dbfd77502c" providerId="ADAL" clId="{DE56D6A1-5ABA-4813-BE34-CC614342D400}" dt="2021-04-23T13:14:55.036" v="6460" actId="165"/>
          <ac:cxnSpMkLst>
            <pc:docMk/>
            <pc:sldMk cId="2511082293" sldId="332"/>
            <ac:cxnSpMk id="145" creationId="{155C3802-7BC8-4580-BD41-7E1078BB9D18}"/>
          </ac:cxnSpMkLst>
        </pc:cxnChg>
        <pc:cxnChg chg="add mod topLvl">
          <ac:chgData name="Marcus Rabe" userId="6b10fd8c-1af8-4ca2-a7e2-54dbfd77502c" providerId="ADAL" clId="{DE56D6A1-5ABA-4813-BE34-CC614342D400}" dt="2021-04-23T13:14:55.036" v="6460" actId="165"/>
          <ac:cxnSpMkLst>
            <pc:docMk/>
            <pc:sldMk cId="2511082293" sldId="332"/>
            <ac:cxnSpMk id="146" creationId="{709899E4-9745-4933-916D-BC7360B738A9}"/>
          </ac:cxnSpMkLst>
        </pc:cxnChg>
        <pc:cxnChg chg="add mod topLvl">
          <ac:chgData name="Marcus Rabe" userId="6b10fd8c-1af8-4ca2-a7e2-54dbfd77502c" providerId="ADAL" clId="{DE56D6A1-5ABA-4813-BE34-CC614342D400}" dt="2021-04-23T13:14:55.036" v="6460" actId="165"/>
          <ac:cxnSpMkLst>
            <pc:docMk/>
            <pc:sldMk cId="2511082293" sldId="332"/>
            <ac:cxnSpMk id="147" creationId="{8423898B-B4AF-461C-A2BE-620FB488D79A}"/>
          </ac:cxnSpMkLst>
        </pc:cxnChg>
        <pc:cxnChg chg="add mod topLvl">
          <ac:chgData name="Marcus Rabe" userId="6b10fd8c-1af8-4ca2-a7e2-54dbfd77502c" providerId="ADAL" clId="{DE56D6A1-5ABA-4813-BE34-CC614342D400}" dt="2021-04-23T13:14:55.036" v="6460" actId="165"/>
          <ac:cxnSpMkLst>
            <pc:docMk/>
            <pc:sldMk cId="2511082293" sldId="332"/>
            <ac:cxnSpMk id="148" creationId="{482AFB34-6B8B-40E7-A451-0EA01CC3CDEE}"/>
          </ac:cxnSpMkLst>
        </pc:cxnChg>
        <pc:cxnChg chg="add mod topLvl">
          <ac:chgData name="Marcus Rabe" userId="6b10fd8c-1af8-4ca2-a7e2-54dbfd77502c" providerId="ADAL" clId="{DE56D6A1-5ABA-4813-BE34-CC614342D400}" dt="2021-04-23T13:14:55.036" v="6460" actId="165"/>
          <ac:cxnSpMkLst>
            <pc:docMk/>
            <pc:sldMk cId="2511082293" sldId="332"/>
            <ac:cxnSpMk id="149" creationId="{EF06040F-707B-42AF-95D4-CC90A203AEF8}"/>
          </ac:cxnSpMkLst>
        </pc:cxnChg>
        <pc:cxnChg chg="add mod topLvl">
          <ac:chgData name="Marcus Rabe" userId="6b10fd8c-1af8-4ca2-a7e2-54dbfd77502c" providerId="ADAL" clId="{DE56D6A1-5ABA-4813-BE34-CC614342D400}" dt="2021-04-23T13:14:55.036" v="6460" actId="165"/>
          <ac:cxnSpMkLst>
            <pc:docMk/>
            <pc:sldMk cId="2511082293" sldId="332"/>
            <ac:cxnSpMk id="150" creationId="{4B60556A-278D-4D16-92DB-4A13F594A315}"/>
          </ac:cxnSpMkLst>
        </pc:cxnChg>
        <pc:cxnChg chg="add mod topLvl">
          <ac:chgData name="Marcus Rabe" userId="6b10fd8c-1af8-4ca2-a7e2-54dbfd77502c" providerId="ADAL" clId="{DE56D6A1-5ABA-4813-BE34-CC614342D400}" dt="2021-04-23T13:14:55.036" v="6460" actId="165"/>
          <ac:cxnSpMkLst>
            <pc:docMk/>
            <pc:sldMk cId="2511082293" sldId="332"/>
            <ac:cxnSpMk id="151" creationId="{C3A7C3F2-D3FB-45F1-8ABE-BA37E2059EE9}"/>
          </ac:cxnSpMkLst>
        </pc:cxnChg>
        <pc:cxnChg chg="add mod topLvl">
          <ac:chgData name="Marcus Rabe" userId="6b10fd8c-1af8-4ca2-a7e2-54dbfd77502c" providerId="ADAL" clId="{DE56D6A1-5ABA-4813-BE34-CC614342D400}" dt="2021-04-23T13:14:55.036" v="6460" actId="165"/>
          <ac:cxnSpMkLst>
            <pc:docMk/>
            <pc:sldMk cId="2511082293" sldId="332"/>
            <ac:cxnSpMk id="152" creationId="{0193EBB0-CFDF-448E-95A6-2EBC6714E6F6}"/>
          </ac:cxnSpMkLst>
        </pc:cxnChg>
        <pc:cxnChg chg="add mod topLvl">
          <ac:chgData name="Marcus Rabe" userId="6b10fd8c-1af8-4ca2-a7e2-54dbfd77502c" providerId="ADAL" clId="{DE56D6A1-5ABA-4813-BE34-CC614342D400}" dt="2021-04-23T13:14:55.036" v="6460" actId="165"/>
          <ac:cxnSpMkLst>
            <pc:docMk/>
            <pc:sldMk cId="2511082293" sldId="332"/>
            <ac:cxnSpMk id="153" creationId="{7FD0713D-DD39-422B-A4B5-F2F954B87250}"/>
          </ac:cxnSpMkLst>
        </pc:cxnChg>
        <pc:cxnChg chg="add mod topLvl">
          <ac:chgData name="Marcus Rabe" userId="6b10fd8c-1af8-4ca2-a7e2-54dbfd77502c" providerId="ADAL" clId="{DE56D6A1-5ABA-4813-BE34-CC614342D400}" dt="2021-04-23T13:14:55.036" v="6460" actId="165"/>
          <ac:cxnSpMkLst>
            <pc:docMk/>
            <pc:sldMk cId="2511082293" sldId="332"/>
            <ac:cxnSpMk id="154" creationId="{BA131C3B-9F38-449E-B2AA-1124316E257D}"/>
          </ac:cxnSpMkLst>
        </pc:cxnChg>
        <pc:cxnChg chg="add mod topLvl">
          <ac:chgData name="Marcus Rabe" userId="6b10fd8c-1af8-4ca2-a7e2-54dbfd77502c" providerId="ADAL" clId="{DE56D6A1-5ABA-4813-BE34-CC614342D400}" dt="2021-04-23T13:14:55.036" v="6460" actId="165"/>
          <ac:cxnSpMkLst>
            <pc:docMk/>
            <pc:sldMk cId="2511082293" sldId="332"/>
            <ac:cxnSpMk id="155" creationId="{F930166E-8770-4F24-94A8-2BCD161224EB}"/>
          </ac:cxnSpMkLst>
        </pc:cxnChg>
        <pc:cxnChg chg="add mod topLvl">
          <ac:chgData name="Marcus Rabe" userId="6b10fd8c-1af8-4ca2-a7e2-54dbfd77502c" providerId="ADAL" clId="{DE56D6A1-5ABA-4813-BE34-CC614342D400}" dt="2021-04-23T13:14:55.036" v="6460" actId="165"/>
          <ac:cxnSpMkLst>
            <pc:docMk/>
            <pc:sldMk cId="2511082293" sldId="332"/>
            <ac:cxnSpMk id="156" creationId="{EBB9324F-3BCC-4DFB-B2C1-71DF52A612E1}"/>
          </ac:cxnSpMkLst>
        </pc:cxnChg>
        <pc:cxnChg chg="add mod topLvl">
          <ac:chgData name="Marcus Rabe" userId="6b10fd8c-1af8-4ca2-a7e2-54dbfd77502c" providerId="ADAL" clId="{DE56D6A1-5ABA-4813-BE34-CC614342D400}" dt="2021-04-23T13:14:55.036" v="6460" actId="165"/>
          <ac:cxnSpMkLst>
            <pc:docMk/>
            <pc:sldMk cId="2511082293" sldId="332"/>
            <ac:cxnSpMk id="157" creationId="{5DF94671-37C8-475B-AD3E-362B7B6F065F}"/>
          </ac:cxnSpMkLst>
        </pc:cxnChg>
        <pc:cxnChg chg="add mod topLvl">
          <ac:chgData name="Marcus Rabe" userId="6b10fd8c-1af8-4ca2-a7e2-54dbfd77502c" providerId="ADAL" clId="{DE56D6A1-5ABA-4813-BE34-CC614342D400}" dt="2021-04-23T13:14:55.036" v="6460" actId="165"/>
          <ac:cxnSpMkLst>
            <pc:docMk/>
            <pc:sldMk cId="2511082293" sldId="332"/>
            <ac:cxnSpMk id="158" creationId="{D7E9841D-2C13-4CC7-9945-14410EE6BA41}"/>
          </ac:cxnSpMkLst>
        </pc:cxnChg>
        <pc:cxnChg chg="add mod topLvl">
          <ac:chgData name="Marcus Rabe" userId="6b10fd8c-1af8-4ca2-a7e2-54dbfd77502c" providerId="ADAL" clId="{DE56D6A1-5ABA-4813-BE34-CC614342D400}" dt="2021-04-23T13:14:55.036" v="6460" actId="165"/>
          <ac:cxnSpMkLst>
            <pc:docMk/>
            <pc:sldMk cId="2511082293" sldId="332"/>
            <ac:cxnSpMk id="159" creationId="{750E47A9-9FD6-47F9-9B36-72743897E07C}"/>
          </ac:cxnSpMkLst>
        </pc:cxnChg>
        <pc:cxnChg chg="add mod topLvl">
          <ac:chgData name="Marcus Rabe" userId="6b10fd8c-1af8-4ca2-a7e2-54dbfd77502c" providerId="ADAL" clId="{DE56D6A1-5ABA-4813-BE34-CC614342D400}" dt="2021-04-23T13:14:55.036" v="6460" actId="165"/>
          <ac:cxnSpMkLst>
            <pc:docMk/>
            <pc:sldMk cId="2511082293" sldId="332"/>
            <ac:cxnSpMk id="160" creationId="{D1E4F5E9-9822-446F-AE9E-7234447ADA5D}"/>
          </ac:cxnSpMkLst>
        </pc:cxnChg>
        <pc:cxnChg chg="add mod topLvl">
          <ac:chgData name="Marcus Rabe" userId="6b10fd8c-1af8-4ca2-a7e2-54dbfd77502c" providerId="ADAL" clId="{DE56D6A1-5ABA-4813-BE34-CC614342D400}" dt="2021-04-23T13:14:55.036" v="6460" actId="165"/>
          <ac:cxnSpMkLst>
            <pc:docMk/>
            <pc:sldMk cId="2511082293" sldId="332"/>
            <ac:cxnSpMk id="161" creationId="{11275E23-6F1D-4F0D-9A5C-F9BDF35B1FF5}"/>
          </ac:cxnSpMkLst>
        </pc:cxnChg>
        <pc:cxnChg chg="add mod topLvl">
          <ac:chgData name="Marcus Rabe" userId="6b10fd8c-1af8-4ca2-a7e2-54dbfd77502c" providerId="ADAL" clId="{DE56D6A1-5ABA-4813-BE34-CC614342D400}" dt="2021-04-23T13:14:55.036" v="6460" actId="165"/>
          <ac:cxnSpMkLst>
            <pc:docMk/>
            <pc:sldMk cId="2511082293" sldId="332"/>
            <ac:cxnSpMk id="162" creationId="{709CBF43-3A13-4E7C-A1AD-F33DFBBB96FE}"/>
          </ac:cxnSpMkLst>
        </pc:cxnChg>
        <pc:cxnChg chg="add mod topLvl">
          <ac:chgData name="Marcus Rabe" userId="6b10fd8c-1af8-4ca2-a7e2-54dbfd77502c" providerId="ADAL" clId="{DE56D6A1-5ABA-4813-BE34-CC614342D400}" dt="2021-04-23T13:14:55.036" v="6460" actId="165"/>
          <ac:cxnSpMkLst>
            <pc:docMk/>
            <pc:sldMk cId="2511082293" sldId="332"/>
            <ac:cxnSpMk id="163" creationId="{3EBD039A-D036-402E-AD8E-4DBDE009DE20}"/>
          </ac:cxnSpMkLst>
        </pc:cxnChg>
        <pc:cxnChg chg="add mod topLvl">
          <ac:chgData name="Marcus Rabe" userId="6b10fd8c-1af8-4ca2-a7e2-54dbfd77502c" providerId="ADAL" clId="{DE56D6A1-5ABA-4813-BE34-CC614342D400}" dt="2021-04-23T13:14:55.036" v="6460" actId="165"/>
          <ac:cxnSpMkLst>
            <pc:docMk/>
            <pc:sldMk cId="2511082293" sldId="332"/>
            <ac:cxnSpMk id="164" creationId="{4F828999-B0D3-45CE-9426-E6033E743BCB}"/>
          </ac:cxnSpMkLst>
        </pc:cxnChg>
        <pc:cxnChg chg="add mod topLvl">
          <ac:chgData name="Marcus Rabe" userId="6b10fd8c-1af8-4ca2-a7e2-54dbfd77502c" providerId="ADAL" clId="{DE56D6A1-5ABA-4813-BE34-CC614342D400}" dt="2021-04-23T13:14:55.036" v="6460" actId="165"/>
          <ac:cxnSpMkLst>
            <pc:docMk/>
            <pc:sldMk cId="2511082293" sldId="332"/>
            <ac:cxnSpMk id="180" creationId="{C1EEBBD1-F62D-4E18-AF36-B6F175D1653D}"/>
          </ac:cxnSpMkLst>
        </pc:cxnChg>
        <pc:cxnChg chg="add mod topLvl">
          <ac:chgData name="Marcus Rabe" userId="6b10fd8c-1af8-4ca2-a7e2-54dbfd77502c" providerId="ADAL" clId="{DE56D6A1-5ABA-4813-BE34-CC614342D400}" dt="2021-04-23T13:14:55.036" v="6460" actId="165"/>
          <ac:cxnSpMkLst>
            <pc:docMk/>
            <pc:sldMk cId="2511082293" sldId="332"/>
            <ac:cxnSpMk id="181" creationId="{E2F2FC7D-F8AA-44D9-A211-E159619C2511}"/>
          </ac:cxnSpMkLst>
        </pc:cxnChg>
        <pc:cxnChg chg="add mod topLvl">
          <ac:chgData name="Marcus Rabe" userId="6b10fd8c-1af8-4ca2-a7e2-54dbfd77502c" providerId="ADAL" clId="{DE56D6A1-5ABA-4813-BE34-CC614342D400}" dt="2021-04-23T13:14:55.036" v="6460" actId="165"/>
          <ac:cxnSpMkLst>
            <pc:docMk/>
            <pc:sldMk cId="2511082293" sldId="332"/>
            <ac:cxnSpMk id="182" creationId="{D41BC2A3-DD26-4FA8-A649-B9148B24F149}"/>
          </ac:cxnSpMkLst>
        </pc:cxnChg>
        <pc:cxnChg chg="add mod topLvl">
          <ac:chgData name="Marcus Rabe" userId="6b10fd8c-1af8-4ca2-a7e2-54dbfd77502c" providerId="ADAL" clId="{DE56D6A1-5ABA-4813-BE34-CC614342D400}" dt="2021-04-23T13:14:55.036" v="6460" actId="165"/>
          <ac:cxnSpMkLst>
            <pc:docMk/>
            <pc:sldMk cId="2511082293" sldId="332"/>
            <ac:cxnSpMk id="183" creationId="{A58DC499-CF87-48FE-9F19-E3FEFF8F2EA0}"/>
          </ac:cxnSpMkLst>
        </pc:cxnChg>
        <pc:cxnChg chg="add mod topLvl">
          <ac:chgData name="Marcus Rabe" userId="6b10fd8c-1af8-4ca2-a7e2-54dbfd77502c" providerId="ADAL" clId="{DE56D6A1-5ABA-4813-BE34-CC614342D400}" dt="2021-04-23T13:14:55.036" v="6460" actId="165"/>
          <ac:cxnSpMkLst>
            <pc:docMk/>
            <pc:sldMk cId="2511082293" sldId="332"/>
            <ac:cxnSpMk id="184" creationId="{ED2312D8-BD0B-4E62-A22E-8E2021B3486D}"/>
          </ac:cxnSpMkLst>
        </pc:cxnChg>
        <pc:cxnChg chg="add mod topLvl">
          <ac:chgData name="Marcus Rabe" userId="6b10fd8c-1af8-4ca2-a7e2-54dbfd77502c" providerId="ADAL" clId="{DE56D6A1-5ABA-4813-BE34-CC614342D400}" dt="2021-04-23T13:14:55.036" v="6460" actId="165"/>
          <ac:cxnSpMkLst>
            <pc:docMk/>
            <pc:sldMk cId="2511082293" sldId="332"/>
            <ac:cxnSpMk id="185" creationId="{E5F88D11-09A0-47FB-9A59-419143473934}"/>
          </ac:cxnSpMkLst>
        </pc:cxnChg>
        <pc:cxnChg chg="add mod topLvl">
          <ac:chgData name="Marcus Rabe" userId="6b10fd8c-1af8-4ca2-a7e2-54dbfd77502c" providerId="ADAL" clId="{DE56D6A1-5ABA-4813-BE34-CC614342D400}" dt="2021-04-23T13:14:55.036" v="6460" actId="165"/>
          <ac:cxnSpMkLst>
            <pc:docMk/>
            <pc:sldMk cId="2511082293" sldId="332"/>
            <ac:cxnSpMk id="186" creationId="{D3E111B5-ACE8-412B-AA88-1CB94D237AD1}"/>
          </ac:cxnSpMkLst>
        </pc:cxnChg>
        <pc:cxnChg chg="add mod topLvl">
          <ac:chgData name="Marcus Rabe" userId="6b10fd8c-1af8-4ca2-a7e2-54dbfd77502c" providerId="ADAL" clId="{DE56D6A1-5ABA-4813-BE34-CC614342D400}" dt="2021-04-23T13:14:55.036" v="6460" actId="165"/>
          <ac:cxnSpMkLst>
            <pc:docMk/>
            <pc:sldMk cId="2511082293" sldId="332"/>
            <ac:cxnSpMk id="187" creationId="{CF258C8B-C291-40AE-A0AD-58C7BBFB06DF}"/>
          </ac:cxnSpMkLst>
        </pc:cxnChg>
        <pc:cxnChg chg="add mod topLvl">
          <ac:chgData name="Marcus Rabe" userId="6b10fd8c-1af8-4ca2-a7e2-54dbfd77502c" providerId="ADAL" clId="{DE56D6A1-5ABA-4813-BE34-CC614342D400}" dt="2021-04-23T13:14:55.036" v="6460" actId="165"/>
          <ac:cxnSpMkLst>
            <pc:docMk/>
            <pc:sldMk cId="2511082293" sldId="332"/>
            <ac:cxnSpMk id="188" creationId="{A586A669-E3EA-4694-B959-D0F9F8A3A0FB}"/>
          </ac:cxnSpMkLst>
        </pc:cxnChg>
        <pc:cxnChg chg="add mod topLvl">
          <ac:chgData name="Marcus Rabe" userId="6b10fd8c-1af8-4ca2-a7e2-54dbfd77502c" providerId="ADAL" clId="{DE56D6A1-5ABA-4813-BE34-CC614342D400}" dt="2021-04-23T13:14:55.036" v="6460" actId="165"/>
          <ac:cxnSpMkLst>
            <pc:docMk/>
            <pc:sldMk cId="2511082293" sldId="332"/>
            <ac:cxnSpMk id="189" creationId="{C262D08F-3942-4275-8713-9A8FC3094E17}"/>
          </ac:cxnSpMkLst>
        </pc:cxnChg>
        <pc:cxnChg chg="add mod topLvl">
          <ac:chgData name="Marcus Rabe" userId="6b10fd8c-1af8-4ca2-a7e2-54dbfd77502c" providerId="ADAL" clId="{DE56D6A1-5ABA-4813-BE34-CC614342D400}" dt="2021-04-23T13:14:55.036" v="6460" actId="165"/>
          <ac:cxnSpMkLst>
            <pc:docMk/>
            <pc:sldMk cId="2511082293" sldId="332"/>
            <ac:cxnSpMk id="190" creationId="{DFFCF642-EB9B-497B-B903-E7D23ED5738F}"/>
          </ac:cxnSpMkLst>
        </pc:cxnChg>
        <pc:cxnChg chg="add mod topLvl">
          <ac:chgData name="Marcus Rabe" userId="6b10fd8c-1af8-4ca2-a7e2-54dbfd77502c" providerId="ADAL" clId="{DE56D6A1-5ABA-4813-BE34-CC614342D400}" dt="2021-04-23T13:14:55.036" v="6460" actId="165"/>
          <ac:cxnSpMkLst>
            <pc:docMk/>
            <pc:sldMk cId="2511082293" sldId="332"/>
            <ac:cxnSpMk id="191" creationId="{708F396D-BE3D-4F8F-996C-DB6EF9A238AF}"/>
          </ac:cxnSpMkLst>
        </pc:cxnChg>
        <pc:cxnChg chg="add mod topLvl">
          <ac:chgData name="Marcus Rabe" userId="6b10fd8c-1af8-4ca2-a7e2-54dbfd77502c" providerId="ADAL" clId="{DE56D6A1-5ABA-4813-BE34-CC614342D400}" dt="2021-04-23T13:14:55.036" v="6460" actId="165"/>
          <ac:cxnSpMkLst>
            <pc:docMk/>
            <pc:sldMk cId="2511082293" sldId="332"/>
            <ac:cxnSpMk id="192" creationId="{C6B8AB41-B368-4E43-9B46-E1E67874B3FD}"/>
          </ac:cxnSpMkLst>
        </pc:cxnChg>
        <pc:cxnChg chg="add mod topLvl">
          <ac:chgData name="Marcus Rabe" userId="6b10fd8c-1af8-4ca2-a7e2-54dbfd77502c" providerId="ADAL" clId="{DE56D6A1-5ABA-4813-BE34-CC614342D400}" dt="2021-04-23T13:14:55.036" v="6460" actId="165"/>
          <ac:cxnSpMkLst>
            <pc:docMk/>
            <pc:sldMk cId="2511082293" sldId="332"/>
            <ac:cxnSpMk id="193" creationId="{A8253992-ED17-4FC0-B390-A8C18A72B3CD}"/>
          </ac:cxnSpMkLst>
        </pc:cxnChg>
        <pc:cxnChg chg="add mod topLvl">
          <ac:chgData name="Marcus Rabe" userId="6b10fd8c-1af8-4ca2-a7e2-54dbfd77502c" providerId="ADAL" clId="{DE56D6A1-5ABA-4813-BE34-CC614342D400}" dt="2021-04-23T13:14:55.036" v="6460" actId="165"/>
          <ac:cxnSpMkLst>
            <pc:docMk/>
            <pc:sldMk cId="2511082293" sldId="332"/>
            <ac:cxnSpMk id="194" creationId="{09F74D10-847F-4D85-BD52-1F5CB878FC2F}"/>
          </ac:cxnSpMkLst>
        </pc:cxnChg>
        <pc:cxnChg chg="add mod topLvl">
          <ac:chgData name="Marcus Rabe" userId="6b10fd8c-1af8-4ca2-a7e2-54dbfd77502c" providerId="ADAL" clId="{DE56D6A1-5ABA-4813-BE34-CC614342D400}" dt="2021-04-23T13:14:55.036" v="6460" actId="165"/>
          <ac:cxnSpMkLst>
            <pc:docMk/>
            <pc:sldMk cId="2511082293" sldId="332"/>
            <ac:cxnSpMk id="195" creationId="{592C380F-806E-46DE-BFBD-E20C87E5C59C}"/>
          </ac:cxnSpMkLst>
        </pc:cxnChg>
        <pc:cxnChg chg="add mod topLvl">
          <ac:chgData name="Marcus Rabe" userId="6b10fd8c-1af8-4ca2-a7e2-54dbfd77502c" providerId="ADAL" clId="{DE56D6A1-5ABA-4813-BE34-CC614342D400}" dt="2021-04-23T13:14:55.036" v="6460" actId="165"/>
          <ac:cxnSpMkLst>
            <pc:docMk/>
            <pc:sldMk cId="2511082293" sldId="332"/>
            <ac:cxnSpMk id="196" creationId="{9ECDE82A-7927-45BC-B52D-B1381D4A693D}"/>
          </ac:cxnSpMkLst>
        </pc:cxnChg>
        <pc:cxnChg chg="add mod">
          <ac:chgData name="Marcus Rabe" userId="6b10fd8c-1af8-4ca2-a7e2-54dbfd77502c" providerId="ADAL" clId="{DE56D6A1-5ABA-4813-BE34-CC614342D400}" dt="2021-04-23T13:17:34.261" v="6516" actId="692"/>
          <ac:cxnSpMkLst>
            <pc:docMk/>
            <pc:sldMk cId="2511082293" sldId="332"/>
            <ac:cxnSpMk id="200" creationId="{F9C836F1-C294-4416-ABFA-B0BC3210CB3B}"/>
          </ac:cxnSpMkLst>
        </pc:cxnChg>
        <pc:cxnChg chg="add mod">
          <ac:chgData name="Marcus Rabe" userId="6b10fd8c-1af8-4ca2-a7e2-54dbfd77502c" providerId="ADAL" clId="{DE56D6A1-5ABA-4813-BE34-CC614342D400}" dt="2021-04-23T13:17:38.274" v="6517" actId="692"/>
          <ac:cxnSpMkLst>
            <pc:docMk/>
            <pc:sldMk cId="2511082293" sldId="332"/>
            <ac:cxnSpMk id="201" creationId="{61A9B5F4-DD84-420F-B80A-D01C4B5CA327}"/>
          </ac:cxnSpMkLst>
        </pc:cxnChg>
        <pc:cxnChg chg="add mod">
          <ac:chgData name="Marcus Rabe" userId="6b10fd8c-1af8-4ca2-a7e2-54dbfd77502c" providerId="ADAL" clId="{DE56D6A1-5ABA-4813-BE34-CC614342D400}" dt="2021-04-23T13:18:24.744" v="6529" actId="14100"/>
          <ac:cxnSpMkLst>
            <pc:docMk/>
            <pc:sldMk cId="2511082293" sldId="332"/>
            <ac:cxnSpMk id="203" creationId="{7E402B1D-95C3-4BF7-A9AB-0F484C3910A6}"/>
          </ac:cxnSpMkLst>
        </pc:cxnChg>
      </pc:sldChg>
      <pc:sldChg chg="addSp delSp modSp add mod">
        <pc:chgData name="Marcus Rabe" userId="6b10fd8c-1af8-4ca2-a7e2-54dbfd77502c" providerId="ADAL" clId="{DE56D6A1-5ABA-4813-BE34-CC614342D400}" dt="2021-04-23T14:19:42.603" v="7094" actId="14100"/>
        <pc:sldMkLst>
          <pc:docMk/>
          <pc:sldMk cId="366502415" sldId="333"/>
        </pc:sldMkLst>
        <pc:spChg chg="mod">
          <ac:chgData name="Marcus Rabe" userId="6b10fd8c-1af8-4ca2-a7e2-54dbfd77502c" providerId="ADAL" clId="{DE56D6A1-5ABA-4813-BE34-CC614342D400}" dt="2021-04-23T13:53:27.328" v="6684" actId="20577"/>
          <ac:spMkLst>
            <pc:docMk/>
            <pc:sldMk cId="366502415" sldId="333"/>
            <ac:spMk id="4" creationId="{D0B12745-7145-4D2D-AAD8-E0409CCABB9B}"/>
          </ac:spMkLst>
        </pc:spChg>
        <pc:spChg chg="add mod">
          <ac:chgData name="Marcus Rabe" userId="6b10fd8c-1af8-4ca2-a7e2-54dbfd77502c" providerId="ADAL" clId="{DE56D6A1-5ABA-4813-BE34-CC614342D400}" dt="2021-04-23T14:18:42.647" v="7064" actId="14100"/>
          <ac:spMkLst>
            <pc:docMk/>
            <pc:sldMk cId="366502415" sldId="333"/>
            <ac:spMk id="6" creationId="{CAEF264B-F6DC-4F62-A7B5-C972EB0799EC}"/>
          </ac:spMkLst>
        </pc:spChg>
        <pc:spChg chg="del">
          <ac:chgData name="Marcus Rabe" userId="6b10fd8c-1af8-4ca2-a7e2-54dbfd77502c" providerId="ADAL" clId="{DE56D6A1-5ABA-4813-BE34-CC614342D400}" dt="2021-04-23T13:53:42.209" v="6687" actId="478"/>
          <ac:spMkLst>
            <pc:docMk/>
            <pc:sldMk cId="366502415" sldId="333"/>
            <ac:spMk id="41" creationId="{C68D454B-617E-4159-B131-3BB5C7E1E6AB}"/>
          </ac:spMkLst>
        </pc:spChg>
        <pc:spChg chg="del">
          <ac:chgData name="Marcus Rabe" userId="6b10fd8c-1af8-4ca2-a7e2-54dbfd77502c" providerId="ADAL" clId="{DE56D6A1-5ABA-4813-BE34-CC614342D400}" dt="2021-04-23T14:18:12.596" v="7061" actId="478"/>
          <ac:spMkLst>
            <pc:docMk/>
            <pc:sldMk cId="366502415" sldId="333"/>
            <ac:spMk id="43" creationId="{23D51DBE-DF09-4DA3-8C53-E55F1BA77559}"/>
          </ac:spMkLst>
        </pc:spChg>
        <pc:spChg chg="del">
          <ac:chgData name="Marcus Rabe" userId="6b10fd8c-1af8-4ca2-a7e2-54dbfd77502c" providerId="ADAL" clId="{DE56D6A1-5ABA-4813-BE34-CC614342D400}" dt="2021-04-23T13:53:36.772" v="6685" actId="478"/>
          <ac:spMkLst>
            <pc:docMk/>
            <pc:sldMk cId="366502415" sldId="333"/>
            <ac:spMk id="165" creationId="{996973AF-6252-458A-ADFA-F0C26D4398DD}"/>
          </ac:spMkLst>
        </pc:spChg>
        <pc:spChg chg="del">
          <ac:chgData name="Marcus Rabe" userId="6b10fd8c-1af8-4ca2-a7e2-54dbfd77502c" providerId="ADAL" clId="{DE56D6A1-5ABA-4813-BE34-CC614342D400}" dt="2021-04-23T13:53:36.772" v="6685" actId="478"/>
          <ac:spMkLst>
            <pc:docMk/>
            <pc:sldMk cId="366502415" sldId="333"/>
            <ac:spMk id="166" creationId="{0DC0031E-097F-47F6-9E63-B8CB884EFA78}"/>
          </ac:spMkLst>
        </pc:spChg>
        <pc:spChg chg="del">
          <ac:chgData name="Marcus Rabe" userId="6b10fd8c-1af8-4ca2-a7e2-54dbfd77502c" providerId="ADAL" clId="{DE56D6A1-5ABA-4813-BE34-CC614342D400}" dt="2021-04-23T13:53:36.772" v="6685" actId="478"/>
          <ac:spMkLst>
            <pc:docMk/>
            <pc:sldMk cId="366502415" sldId="333"/>
            <ac:spMk id="167" creationId="{73310056-1CA3-4D10-8F32-9365CB25233F}"/>
          </ac:spMkLst>
        </pc:spChg>
        <pc:spChg chg="del">
          <ac:chgData name="Marcus Rabe" userId="6b10fd8c-1af8-4ca2-a7e2-54dbfd77502c" providerId="ADAL" clId="{DE56D6A1-5ABA-4813-BE34-CC614342D400}" dt="2021-04-23T13:53:36.772" v="6685" actId="478"/>
          <ac:spMkLst>
            <pc:docMk/>
            <pc:sldMk cId="366502415" sldId="333"/>
            <ac:spMk id="168" creationId="{A0933DAF-5C54-4C1A-9335-DEC046AFC5AB}"/>
          </ac:spMkLst>
        </pc:spChg>
        <pc:spChg chg="del">
          <ac:chgData name="Marcus Rabe" userId="6b10fd8c-1af8-4ca2-a7e2-54dbfd77502c" providerId="ADAL" clId="{DE56D6A1-5ABA-4813-BE34-CC614342D400}" dt="2021-04-23T13:53:36.772" v="6685" actId="478"/>
          <ac:spMkLst>
            <pc:docMk/>
            <pc:sldMk cId="366502415" sldId="333"/>
            <ac:spMk id="197" creationId="{AFCF194B-8E5B-4D09-BA60-117A8D95E7DD}"/>
          </ac:spMkLst>
        </pc:spChg>
        <pc:spChg chg="del">
          <ac:chgData name="Marcus Rabe" userId="6b10fd8c-1af8-4ca2-a7e2-54dbfd77502c" providerId="ADAL" clId="{DE56D6A1-5ABA-4813-BE34-CC614342D400}" dt="2021-04-23T13:53:36.772" v="6685" actId="478"/>
          <ac:spMkLst>
            <pc:docMk/>
            <pc:sldMk cId="366502415" sldId="333"/>
            <ac:spMk id="198" creationId="{1300AF8D-2E04-435F-9860-2E7A5D26044D}"/>
          </ac:spMkLst>
        </pc:spChg>
        <pc:spChg chg="del">
          <ac:chgData name="Marcus Rabe" userId="6b10fd8c-1af8-4ca2-a7e2-54dbfd77502c" providerId="ADAL" clId="{DE56D6A1-5ABA-4813-BE34-CC614342D400}" dt="2021-04-23T13:53:36.772" v="6685" actId="478"/>
          <ac:spMkLst>
            <pc:docMk/>
            <pc:sldMk cId="366502415" sldId="333"/>
            <ac:spMk id="199" creationId="{E22E62F8-ABB3-4F7A-924A-B897EF721B08}"/>
          </ac:spMkLst>
        </pc:spChg>
        <pc:spChg chg="del">
          <ac:chgData name="Marcus Rabe" userId="6b10fd8c-1af8-4ca2-a7e2-54dbfd77502c" providerId="ADAL" clId="{DE56D6A1-5ABA-4813-BE34-CC614342D400}" dt="2021-04-23T13:53:36.772" v="6685" actId="478"/>
          <ac:spMkLst>
            <pc:docMk/>
            <pc:sldMk cId="366502415" sldId="333"/>
            <ac:spMk id="202" creationId="{D309FEB7-D613-4680-84CB-E21EDF5D07DF}"/>
          </ac:spMkLst>
        </pc:spChg>
        <pc:spChg chg="del">
          <ac:chgData name="Marcus Rabe" userId="6b10fd8c-1af8-4ca2-a7e2-54dbfd77502c" providerId="ADAL" clId="{DE56D6A1-5ABA-4813-BE34-CC614342D400}" dt="2021-04-23T13:53:40.372" v="6686" actId="478"/>
          <ac:spMkLst>
            <pc:docMk/>
            <pc:sldMk cId="366502415" sldId="333"/>
            <ac:spMk id="204" creationId="{49EE2CB3-1074-4400-8ACA-F7C3C11767A3}"/>
          </ac:spMkLst>
        </pc:spChg>
        <pc:spChg chg="add mod">
          <ac:chgData name="Marcus Rabe" userId="6b10fd8c-1af8-4ca2-a7e2-54dbfd77502c" providerId="ADAL" clId="{DE56D6A1-5ABA-4813-BE34-CC614342D400}" dt="2021-04-23T14:18:42.647" v="7064" actId="14100"/>
          <ac:spMkLst>
            <pc:docMk/>
            <pc:sldMk cId="366502415" sldId="333"/>
            <ac:spMk id="205" creationId="{049A4948-3EEE-4F34-9A63-625688D76898}"/>
          </ac:spMkLst>
        </pc:spChg>
        <pc:spChg chg="add mod">
          <ac:chgData name="Marcus Rabe" userId="6b10fd8c-1af8-4ca2-a7e2-54dbfd77502c" providerId="ADAL" clId="{DE56D6A1-5ABA-4813-BE34-CC614342D400}" dt="2021-04-23T14:18:42.647" v="7064" actId="14100"/>
          <ac:spMkLst>
            <pc:docMk/>
            <pc:sldMk cId="366502415" sldId="333"/>
            <ac:spMk id="206" creationId="{898D372F-6EBB-4966-8DE1-F6F3735ADAF2}"/>
          </ac:spMkLst>
        </pc:spChg>
        <pc:spChg chg="add mod">
          <ac:chgData name="Marcus Rabe" userId="6b10fd8c-1af8-4ca2-a7e2-54dbfd77502c" providerId="ADAL" clId="{DE56D6A1-5ABA-4813-BE34-CC614342D400}" dt="2021-04-23T14:19:42.603" v="7094" actId="14100"/>
          <ac:spMkLst>
            <pc:docMk/>
            <pc:sldMk cId="366502415" sldId="333"/>
            <ac:spMk id="207" creationId="{7B6B3381-AB5D-43BF-ADF6-2ED6E1546DCC}"/>
          </ac:spMkLst>
        </pc:spChg>
        <pc:spChg chg="add mod">
          <ac:chgData name="Marcus Rabe" userId="6b10fd8c-1af8-4ca2-a7e2-54dbfd77502c" providerId="ADAL" clId="{DE56D6A1-5ABA-4813-BE34-CC614342D400}" dt="2021-04-23T14:19:09.972" v="7078" actId="120"/>
          <ac:spMkLst>
            <pc:docMk/>
            <pc:sldMk cId="366502415" sldId="333"/>
            <ac:spMk id="208" creationId="{4A20AD61-FBA5-4299-8204-24858C48AE97}"/>
          </ac:spMkLst>
        </pc:spChg>
        <pc:grpChg chg="del">
          <ac:chgData name="Marcus Rabe" userId="6b10fd8c-1af8-4ca2-a7e2-54dbfd77502c" providerId="ADAL" clId="{DE56D6A1-5ABA-4813-BE34-CC614342D400}" dt="2021-04-23T13:53:36.772" v="6685" actId="478"/>
          <ac:grpSpMkLst>
            <pc:docMk/>
            <pc:sldMk cId="366502415" sldId="333"/>
            <ac:grpSpMk id="73" creationId="{30392CDB-6A9C-4444-9A90-C018820BB9E6}"/>
          </ac:grpSpMkLst>
        </pc:grpChg>
        <pc:grpChg chg="del">
          <ac:chgData name="Marcus Rabe" userId="6b10fd8c-1af8-4ca2-a7e2-54dbfd77502c" providerId="ADAL" clId="{DE56D6A1-5ABA-4813-BE34-CC614342D400}" dt="2021-04-23T13:53:36.772" v="6685" actId="478"/>
          <ac:grpSpMkLst>
            <pc:docMk/>
            <pc:sldMk cId="366502415" sldId="333"/>
            <ac:grpSpMk id="84" creationId="{A4B7BF75-CAB0-4FA0-A992-45BD50C5FA7C}"/>
          </ac:grpSpMkLst>
        </pc:grpChg>
        <pc:grpChg chg="del">
          <ac:chgData name="Marcus Rabe" userId="6b10fd8c-1af8-4ca2-a7e2-54dbfd77502c" providerId="ADAL" clId="{DE56D6A1-5ABA-4813-BE34-CC614342D400}" dt="2021-04-23T13:53:36.772" v="6685" actId="478"/>
          <ac:grpSpMkLst>
            <pc:docMk/>
            <pc:sldMk cId="366502415" sldId="333"/>
            <ac:grpSpMk id="103" creationId="{71A290AE-C69A-425E-8C1E-8968F64596C2}"/>
          </ac:grpSpMkLst>
        </pc:grpChg>
        <pc:grpChg chg="del">
          <ac:chgData name="Marcus Rabe" userId="6b10fd8c-1af8-4ca2-a7e2-54dbfd77502c" providerId="ADAL" clId="{DE56D6A1-5ABA-4813-BE34-CC614342D400}" dt="2021-04-23T13:53:36.772" v="6685" actId="478"/>
          <ac:grpSpMkLst>
            <pc:docMk/>
            <pc:sldMk cId="366502415" sldId="333"/>
            <ac:grpSpMk id="107" creationId="{693B24AF-0C9F-4919-9991-BC7E3CFA9202}"/>
          </ac:grpSpMkLst>
        </pc:grpChg>
        <pc:grpChg chg="del">
          <ac:chgData name="Marcus Rabe" userId="6b10fd8c-1af8-4ca2-a7e2-54dbfd77502c" providerId="ADAL" clId="{DE56D6A1-5ABA-4813-BE34-CC614342D400}" dt="2021-04-23T13:53:36.772" v="6685" actId="478"/>
          <ac:grpSpMkLst>
            <pc:docMk/>
            <pc:sldMk cId="366502415" sldId="333"/>
            <ac:grpSpMk id="169" creationId="{07CB738F-8BA1-4EFF-AAAD-AC442577761D}"/>
          </ac:grpSpMkLst>
        </pc:grpChg>
        <pc:cxnChg chg="del">
          <ac:chgData name="Marcus Rabe" userId="6b10fd8c-1af8-4ca2-a7e2-54dbfd77502c" providerId="ADAL" clId="{DE56D6A1-5ABA-4813-BE34-CC614342D400}" dt="2021-04-23T13:53:36.772" v="6685" actId="478"/>
          <ac:cxnSpMkLst>
            <pc:docMk/>
            <pc:sldMk cId="366502415" sldId="333"/>
            <ac:cxnSpMk id="69" creationId="{EFAA6C0B-B6F2-44C3-97ED-658424FE243E}"/>
          </ac:cxnSpMkLst>
        </pc:cxnChg>
        <pc:cxnChg chg="del">
          <ac:chgData name="Marcus Rabe" userId="6b10fd8c-1af8-4ca2-a7e2-54dbfd77502c" providerId="ADAL" clId="{DE56D6A1-5ABA-4813-BE34-CC614342D400}" dt="2021-04-23T13:53:36.772" v="6685" actId="478"/>
          <ac:cxnSpMkLst>
            <pc:docMk/>
            <pc:sldMk cId="366502415" sldId="333"/>
            <ac:cxnSpMk id="70" creationId="{2AAE1A3B-2320-4214-8537-A3E4152E79DF}"/>
          </ac:cxnSpMkLst>
        </pc:cxnChg>
        <pc:cxnChg chg="del">
          <ac:chgData name="Marcus Rabe" userId="6b10fd8c-1af8-4ca2-a7e2-54dbfd77502c" providerId="ADAL" clId="{DE56D6A1-5ABA-4813-BE34-CC614342D400}" dt="2021-04-23T13:53:36.772" v="6685" actId="478"/>
          <ac:cxnSpMkLst>
            <pc:docMk/>
            <pc:sldMk cId="366502415" sldId="333"/>
            <ac:cxnSpMk id="71" creationId="{53FAAFA8-31F6-4C70-A556-BE117D99D7BB}"/>
          </ac:cxnSpMkLst>
        </pc:cxnChg>
        <pc:cxnChg chg="del">
          <ac:chgData name="Marcus Rabe" userId="6b10fd8c-1af8-4ca2-a7e2-54dbfd77502c" providerId="ADAL" clId="{DE56D6A1-5ABA-4813-BE34-CC614342D400}" dt="2021-04-23T13:53:36.772" v="6685" actId="478"/>
          <ac:cxnSpMkLst>
            <pc:docMk/>
            <pc:sldMk cId="366502415" sldId="333"/>
            <ac:cxnSpMk id="72" creationId="{B2A604DE-7190-4E75-AD59-122FAB910D6B}"/>
          </ac:cxnSpMkLst>
        </pc:cxnChg>
        <pc:cxnChg chg="del">
          <ac:chgData name="Marcus Rabe" userId="6b10fd8c-1af8-4ca2-a7e2-54dbfd77502c" providerId="ADAL" clId="{DE56D6A1-5ABA-4813-BE34-CC614342D400}" dt="2021-04-23T13:53:36.772" v="6685" actId="478"/>
          <ac:cxnSpMkLst>
            <pc:docMk/>
            <pc:sldMk cId="366502415" sldId="333"/>
            <ac:cxnSpMk id="95" creationId="{52CA8F7D-A0A3-4DFB-A2A4-97447E7A4632}"/>
          </ac:cxnSpMkLst>
        </pc:cxnChg>
        <pc:cxnChg chg="del">
          <ac:chgData name="Marcus Rabe" userId="6b10fd8c-1af8-4ca2-a7e2-54dbfd77502c" providerId="ADAL" clId="{DE56D6A1-5ABA-4813-BE34-CC614342D400}" dt="2021-04-23T13:53:36.772" v="6685" actId="478"/>
          <ac:cxnSpMkLst>
            <pc:docMk/>
            <pc:sldMk cId="366502415" sldId="333"/>
            <ac:cxnSpMk id="96" creationId="{00F93824-2CA5-4E78-8946-0E50A30CD1B2}"/>
          </ac:cxnSpMkLst>
        </pc:cxnChg>
        <pc:cxnChg chg="del">
          <ac:chgData name="Marcus Rabe" userId="6b10fd8c-1af8-4ca2-a7e2-54dbfd77502c" providerId="ADAL" clId="{DE56D6A1-5ABA-4813-BE34-CC614342D400}" dt="2021-04-23T13:53:36.772" v="6685" actId="478"/>
          <ac:cxnSpMkLst>
            <pc:docMk/>
            <pc:sldMk cId="366502415" sldId="333"/>
            <ac:cxnSpMk id="97" creationId="{BAAFECEB-E717-43F0-A7D0-6F6F238F7162}"/>
          </ac:cxnSpMkLst>
        </pc:cxnChg>
        <pc:cxnChg chg="del">
          <ac:chgData name="Marcus Rabe" userId="6b10fd8c-1af8-4ca2-a7e2-54dbfd77502c" providerId="ADAL" clId="{DE56D6A1-5ABA-4813-BE34-CC614342D400}" dt="2021-04-23T13:53:36.772" v="6685" actId="478"/>
          <ac:cxnSpMkLst>
            <pc:docMk/>
            <pc:sldMk cId="366502415" sldId="333"/>
            <ac:cxnSpMk id="98" creationId="{E7B8B6E8-30BA-4F28-BC37-8AE5249BC8CC}"/>
          </ac:cxnSpMkLst>
        </pc:cxnChg>
        <pc:cxnChg chg="del">
          <ac:chgData name="Marcus Rabe" userId="6b10fd8c-1af8-4ca2-a7e2-54dbfd77502c" providerId="ADAL" clId="{DE56D6A1-5ABA-4813-BE34-CC614342D400}" dt="2021-04-23T13:53:36.772" v="6685" actId="478"/>
          <ac:cxnSpMkLst>
            <pc:docMk/>
            <pc:sldMk cId="366502415" sldId="333"/>
            <ac:cxnSpMk id="99" creationId="{891CA391-8627-42A4-B98B-397A01E35FF2}"/>
          </ac:cxnSpMkLst>
        </pc:cxnChg>
        <pc:cxnChg chg="del">
          <ac:chgData name="Marcus Rabe" userId="6b10fd8c-1af8-4ca2-a7e2-54dbfd77502c" providerId="ADAL" clId="{DE56D6A1-5ABA-4813-BE34-CC614342D400}" dt="2021-04-23T13:53:36.772" v="6685" actId="478"/>
          <ac:cxnSpMkLst>
            <pc:docMk/>
            <pc:sldMk cId="366502415" sldId="333"/>
            <ac:cxnSpMk id="100" creationId="{D765EE27-AC52-4EE2-BF08-5C8CA7E34EC2}"/>
          </ac:cxnSpMkLst>
        </pc:cxnChg>
        <pc:cxnChg chg="del">
          <ac:chgData name="Marcus Rabe" userId="6b10fd8c-1af8-4ca2-a7e2-54dbfd77502c" providerId="ADAL" clId="{DE56D6A1-5ABA-4813-BE34-CC614342D400}" dt="2021-04-23T13:53:36.772" v="6685" actId="478"/>
          <ac:cxnSpMkLst>
            <pc:docMk/>
            <pc:sldMk cId="366502415" sldId="333"/>
            <ac:cxnSpMk id="101" creationId="{2AAE58F0-7AB6-4EE1-9A7D-3A81835C71E3}"/>
          </ac:cxnSpMkLst>
        </pc:cxnChg>
        <pc:cxnChg chg="del">
          <ac:chgData name="Marcus Rabe" userId="6b10fd8c-1af8-4ca2-a7e2-54dbfd77502c" providerId="ADAL" clId="{DE56D6A1-5ABA-4813-BE34-CC614342D400}" dt="2021-04-23T13:53:36.772" v="6685" actId="478"/>
          <ac:cxnSpMkLst>
            <pc:docMk/>
            <pc:sldMk cId="366502415" sldId="333"/>
            <ac:cxnSpMk id="102" creationId="{6B4807EB-5859-4CB3-8CB4-994FB8041CDE}"/>
          </ac:cxnSpMkLst>
        </pc:cxnChg>
        <pc:cxnChg chg="del">
          <ac:chgData name="Marcus Rabe" userId="6b10fd8c-1af8-4ca2-a7e2-54dbfd77502c" providerId="ADAL" clId="{DE56D6A1-5ABA-4813-BE34-CC614342D400}" dt="2021-04-23T13:53:36.772" v="6685" actId="478"/>
          <ac:cxnSpMkLst>
            <pc:docMk/>
            <pc:sldMk cId="366502415" sldId="333"/>
            <ac:cxnSpMk id="116" creationId="{2AB1A470-F002-430C-A32A-F6F79F72944E}"/>
          </ac:cxnSpMkLst>
        </pc:cxnChg>
        <pc:cxnChg chg="del">
          <ac:chgData name="Marcus Rabe" userId="6b10fd8c-1af8-4ca2-a7e2-54dbfd77502c" providerId="ADAL" clId="{DE56D6A1-5ABA-4813-BE34-CC614342D400}" dt="2021-04-23T13:53:36.772" v="6685" actId="478"/>
          <ac:cxnSpMkLst>
            <pc:docMk/>
            <pc:sldMk cId="366502415" sldId="333"/>
            <ac:cxnSpMk id="117" creationId="{828B331A-D6AE-401C-BE73-907520D282EE}"/>
          </ac:cxnSpMkLst>
        </pc:cxnChg>
        <pc:cxnChg chg="del">
          <ac:chgData name="Marcus Rabe" userId="6b10fd8c-1af8-4ca2-a7e2-54dbfd77502c" providerId="ADAL" clId="{DE56D6A1-5ABA-4813-BE34-CC614342D400}" dt="2021-04-23T13:53:36.772" v="6685" actId="478"/>
          <ac:cxnSpMkLst>
            <pc:docMk/>
            <pc:sldMk cId="366502415" sldId="333"/>
            <ac:cxnSpMk id="118" creationId="{DE87DA7F-8502-46A6-ADEA-06AC953498A4}"/>
          </ac:cxnSpMkLst>
        </pc:cxnChg>
        <pc:cxnChg chg="del">
          <ac:chgData name="Marcus Rabe" userId="6b10fd8c-1af8-4ca2-a7e2-54dbfd77502c" providerId="ADAL" clId="{DE56D6A1-5ABA-4813-BE34-CC614342D400}" dt="2021-04-23T13:53:36.772" v="6685" actId="478"/>
          <ac:cxnSpMkLst>
            <pc:docMk/>
            <pc:sldMk cId="366502415" sldId="333"/>
            <ac:cxnSpMk id="119" creationId="{8C5AB42E-E945-4406-A4B5-6964CABA2B38}"/>
          </ac:cxnSpMkLst>
        </pc:cxnChg>
        <pc:cxnChg chg="del">
          <ac:chgData name="Marcus Rabe" userId="6b10fd8c-1af8-4ca2-a7e2-54dbfd77502c" providerId="ADAL" clId="{DE56D6A1-5ABA-4813-BE34-CC614342D400}" dt="2021-04-23T13:53:36.772" v="6685" actId="478"/>
          <ac:cxnSpMkLst>
            <pc:docMk/>
            <pc:sldMk cId="366502415" sldId="333"/>
            <ac:cxnSpMk id="120" creationId="{757D517E-431C-4933-89AD-DFA4BD880C0E}"/>
          </ac:cxnSpMkLst>
        </pc:cxnChg>
        <pc:cxnChg chg="del">
          <ac:chgData name="Marcus Rabe" userId="6b10fd8c-1af8-4ca2-a7e2-54dbfd77502c" providerId="ADAL" clId="{DE56D6A1-5ABA-4813-BE34-CC614342D400}" dt="2021-04-23T13:53:36.772" v="6685" actId="478"/>
          <ac:cxnSpMkLst>
            <pc:docMk/>
            <pc:sldMk cId="366502415" sldId="333"/>
            <ac:cxnSpMk id="121" creationId="{3DFB74E3-541E-45C7-9694-3D08E6ACEA62}"/>
          </ac:cxnSpMkLst>
        </pc:cxnChg>
        <pc:cxnChg chg="del">
          <ac:chgData name="Marcus Rabe" userId="6b10fd8c-1af8-4ca2-a7e2-54dbfd77502c" providerId="ADAL" clId="{DE56D6A1-5ABA-4813-BE34-CC614342D400}" dt="2021-04-23T13:53:36.772" v="6685" actId="478"/>
          <ac:cxnSpMkLst>
            <pc:docMk/>
            <pc:sldMk cId="366502415" sldId="333"/>
            <ac:cxnSpMk id="122" creationId="{92F75A10-D4B6-4DC9-A0D6-F1EE42820E6E}"/>
          </ac:cxnSpMkLst>
        </pc:cxnChg>
        <pc:cxnChg chg="del">
          <ac:chgData name="Marcus Rabe" userId="6b10fd8c-1af8-4ca2-a7e2-54dbfd77502c" providerId="ADAL" clId="{DE56D6A1-5ABA-4813-BE34-CC614342D400}" dt="2021-04-23T13:53:36.772" v="6685" actId="478"/>
          <ac:cxnSpMkLst>
            <pc:docMk/>
            <pc:sldMk cId="366502415" sldId="333"/>
            <ac:cxnSpMk id="123" creationId="{811E2877-714F-46B2-B445-8A48AD5B9601}"/>
          </ac:cxnSpMkLst>
        </pc:cxnChg>
        <pc:cxnChg chg="del">
          <ac:chgData name="Marcus Rabe" userId="6b10fd8c-1af8-4ca2-a7e2-54dbfd77502c" providerId="ADAL" clId="{DE56D6A1-5ABA-4813-BE34-CC614342D400}" dt="2021-04-23T13:53:36.772" v="6685" actId="478"/>
          <ac:cxnSpMkLst>
            <pc:docMk/>
            <pc:sldMk cId="366502415" sldId="333"/>
            <ac:cxnSpMk id="124" creationId="{18ED03BC-5E01-4C3C-BC17-144F5A808348}"/>
          </ac:cxnSpMkLst>
        </pc:cxnChg>
        <pc:cxnChg chg="del">
          <ac:chgData name="Marcus Rabe" userId="6b10fd8c-1af8-4ca2-a7e2-54dbfd77502c" providerId="ADAL" clId="{DE56D6A1-5ABA-4813-BE34-CC614342D400}" dt="2021-04-23T13:53:36.772" v="6685" actId="478"/>
          <ac:cxnSpMkLst>
            <pc:docMk/>
            <pc:sldMk cId="366502415" sldId="333"/>
            <ac:cxnSpMk id="125" creationId="{693C71BF-583D-4B7C-97F5-417FC2FE6A93}"/>
          </ac:cxnSpMkLst>
        </pc:cxnChg>
        <pc:cxnChg chg="del">
          <ac:chgData name="Marcus Rabe" userId="6b10fd8c-1af8-4ca2-a7e2-54dbfd77502c" providerId="ADAL" clId="{DE56D6A1-5ABA-4813-BE34-CC614342D400}" dt="2021-04-23T13:53:36.772" v="6685" actId="478"/>
          <ac:cxnSpMkLst>
            <pc:docMk/>
            <pc:sldMk cId="366502415" sldId="333"/>
            <ac:cxnSpMk id="126" creationId="{25AE8F68-9907-48D3-8B5B-F07987FE408B}"/>
          </ac:cxnSpMkLst>
        </pc:cxnChg>
        <pc:cxnChg chg="del">
          <ac:chgData name="Marcus Rabe" userId="6b10fd8c-1af8-4ca2-a7e2-54dbfd77502c" providerId="ADAL" clId="{DE56D6A1-5ABA-4813-BE34-CC614342D400}" dt="2021-04-23T13:53:36.772" v="6685" actId="478"/>
          <ac:cxnSpMkLst>
            <pc:docMk/>
            <pc:sldMk cId="366502415" sldId="333"/>
            <ac:cxnSpMk id="127" creationId="{F617B6E2-41F7-4688-B81A-85674A91AE0E}"/>
          </ac:cxnSpMkLst>
        </pc:cxnChg>
        <pc:cxnChg chg="del">
          <ac:chgData name="Marcus Rabe" userId="6b10fd8c-1af8-4ca2-a7e2-54dbfd77502c" providerId="ADAL" clId="{DE56D6A1-5ABA-4813-BE34-CC614342D400}" dt="2021-04-23T13:53:36.772" v="6685" actId="478"/>
          <ac:cxnSpMkLst>
            <pc:docMk/>
            <pc:sldMk cId="366502415" sldId="333"/>
            <ac:cxnSpMk id="128" creationId="{40FE8A89-25D9-4F26-AD0D-33E9C072CC82}"/>
          </ac:cxnSpMkLst>
        </pc:cxnChg>
        <pc:cxnChg chg="del">
          <ac:chgData name="Marcus Rabe" userId="6b10fd8c-1af8-4ca2-a7e2-54dbfd77502c" providerId="ADAL" clId="{DE56D6A1-5ABA-4813-BE34-CC614342D400}" dt="2021-04-23T13:53:36.772" v="6685" actId="478"/>
          <ac:cxnSpMkLst>
            <pc:docMk/>
            <pc:sldMk cId="366502415" sldId="333"/>
            <ac:cxnSpMk id="129" creationId="{230CC931-7760-454A-ACCC-51BCEB3F9314}"/>
          </ac:cxnSpMkLst>
        </pc:cxnChg>
        <pc:cxnChg chg="del">
          <ac:chgData name="Marcus Rabe" userId="6b10fd8c-1af8-4ca2-a7e2-54dbfd77502c" providerId="ADAL" clId="{DE56D6A1-5ABA-4813-BE34-CC614342D400}" dt="2021-04-23T13:53:36.772" v="6685" actId="478"/>
          <ac:cxnSpMkLst>
            <pc:docMk/>
            <pc:sldMk cId="366502415" sldId="333"/>
            <ac:cxnSpMk id="130" creationId="{CCBE41B6-EC1E-4EB0-929A-89BD323E1EB4}"/>
          </ac:cxnSpMkLst>
        </pc:cxnChg>
        <pc:cxnChg chg="del">
          <ac:chgData name="Marcus Rabe" userId="6b10fd8c-1af8-4ca2-a7e2-54dbfd77502c" providerId="ADAL" clId="{DE56D6A1-5ABA-4813-BE34-CC614342D400}" dt="2021-04-23T13:53:36.772" v="6685" actId="478"/>
          <ac:cxnSpMkLst>
            <pc:docMk/>
            <pc:sldMk cId="366502415" sldId="333"/>
            <ac:cxnSpMk id="131" creationId="{C989C6B6-E02E-49A9-AA1B-12632F1304EC}"/>
          </ac:cxnSpMkLst>
        </pc:cxnChg>
        <pc:cxnChg chg="del">
          <ac:chgData name="Marcus Rabe" userId="6b10fd8c-1af8-4ca2-a7e2-54dbfd77502c" providerId="ADAL" clId="{DE56D6A1-5ABA-4813-BE34-CC614342D400}" dt="2021-04-23T13:53:36.772" v="6685" actId="478"/>
          <ac:cxnSpMkLst>
            <pc:docMk/>
            <pc:sldMk cId="366502415" sldId="333"/>
            <ac:cxnSpMk id="132" creationId="{4B90D974-FCBB-4687-8357-1C3D2B95D6B0}"/>
          </ac:cxnSpMkLst>
        </pc:cxnChg>
        <pc:cxnChg chg="del">
          <ac:chgData name="Marcus Rabe" userId="6b10fd8c-1af8-4ca2-a7e2-54dbfd77502c" providerId="ADAL" clId="{DE56D6A1-5ABA-4813-BE34-CC614342D400}" dt="2021-04-23T13:53:36.772" v="6685" actId="478"/>
          <ac:cxnSpMkLst>
            <pc:docMk/>
            <pc:sldMk cId="366502415" sldId="333"/>
            <ac:cxnSpMk id="133" creationId="{7F8D68FD-A186-4D7E-8889-B4FE55121DBD}"/>
          </ac:cxnSpMkLst>
        </pc:cxnChg>
        <pc:cxnChg chg="del">
          <ac:chgData name="Marcus Rabe" userId="6b10fd8c-1af8-4ca2-a7e2-54dbfd77502c" providerId="ADAL" clId="{DE56D6A1-5ABA-4813-BE34-CC614342D400}" dt="2021-04-23T13:53:36.772" v="6685" actId="478"/>
          <ac:cxnSpMkLst>
            <pc:docMk/>
            <pc:sldMk cId="366502415" sldId="333"/>
            <ac:cxnSpMk id="134" creationId="{E7FD8F4B-8621-4BEA-9D03-DDCE3B19D718}"/>
          </ac:cxnSpMkLst>
        </pc:cxnChg>
        <pc:cxnChg chg="del">
          <ac:chgData name="Marcus Rabe" userId="6b10fd8c-1af8-4ca2-a7e2-54dbfd77502c" providerId="ADAL" clId="{DE56D6A1-5ABA-4813-BE34-CC614342D400}" dt="2021-04-23T13:53:36.772" v="6685" actId="478"/>
          <ac:cxnSpMkLst>
            <pc:docMk/>
            <pc:sldMk cId="366502415" sldId="333"/>
            <ac:cxnSpMk id="135" creationId="{196D3322-BB4F-4492-A327-132D243AC680}"/>
          </ac:cxnSpMkLst>
        </pc:cxnChg>
        <pc:cxnChg chg="del">
          <ac:chgData name="Marcus Rabe" userId="6b10fd8c-1af8-4ca2-a7e2-54dbfd77502c" providerId="ADAL" clId="{DE56D6A1-5ABA-4813-BE34-CC614342D400}" dt="2021-04-23T13:53:36.772" v="6685" actId="478"/>
          <ac:cxnSpMkLst>
            <pc:docMk/>
            <pc:sldMk cId="366502415" sldId="333"/>
            <ac:cxnSpMk id="136" creationId="{751CAE2A-BD6A-4F26-BC25-581D4A7D0B04}"/>
          </ac:cxnSpMkLst>
        </pc:cxnChg>
        <pc:cxnChg chg="del">
          <ac:chgData name="Marcus Rabe" userId="6b10fd8c-1af8-4ca2-a7e2-54dbfd77502c" providerId="ADAL" clId="{DE56D6A1-5ABA-4813-BE34-CC614342D400}" dt="2021-04-23T13:53:36.772" v="6685" actId="478"/>
          <ac:cxnSpMkLst>
            <pc:docMk/>
            <pc:sldMk cId="366502415" sldId="333"/>
            <ac:cxnSpMk id="137" creationId="{164F7158-B9A0-4B89-A626-7ED44F6196D4}"/>
          </ac:cxnSpMkLst>
        </pc:cxnChg>
        <pc:cxnChg chg="del">
          <ac:chgData name="Marcus Rabe" userId="6b10fd8c-1af8-4ca2-a7e2-54dbfd77502c" providerId="ADAL" clId="{DE56D6A1-5ABA-4813-BE34-CC614342D400}" dt="2021-04-23T13:53:36.772" v="6685" actId="478"/>
          <ac:cxnSpMkLst>
            <pc:docMk/>
            <pc:sldMk cId="366502415" sldId="333"/>
            <ac:cxnSpMk id="138" creationId="{1C0E3C0D-8460-4954-857A-11E69A723317}"/>
          </ac:cxnSpMkLst>
        </pc:cxnChg>
        <pc:cxnChg chg="del">
          <ac:chgData name="Marcus Rabe" userId="6b10fd8c-1af8-4ca2-a7e2-54dbfd77502c" providerId="ADAL" clId="{DE56D6A1-5ABA-4813-BE34-CC614342D400}" dt="2021-04-23T13:53:36.772" v="6685" actId="478"/>
          <ac:cxnSpMkLst>
            <pc:docMk/>
            <pc:sldMk cId="366502415" sldId="333"/>
            <ac:cxnSpMk id="139" creationId="{EED57635-34B5-43A5-AB2E-E0FB6E64EEAF}"/>
          </ac:cxnSpMkLst>
        </pc:cxnChg>
        <pc:cxnChg chg="del">
          <ac:chgData name="Marcus Rabe" userId="6b10fd8c-1af8-4ca2-a7e2-54dbfd77502c" providerId="ADAL" clId="{DE56D6A1-5ABA-4813-BE34-CC614342D400}" dt="2021-04-23T13:53:36.772" v="6685" actId="478"/>
          <ac:cxnSpMkLst>
            <pc:docMk/>
            <pc:sldMk cId="366502415" sldId="333"/>
            <ac:cxnSpMk id="140" creationId="{CC255388-89B4-47BF-AFAE-508FC073865F}"/>
          </ac:cxnSpMkLst>
        </pc:cxnChg>
        <pc:cxnChg chg="del">
          <ac:chgData name="Marcus Rabe" userId="6b10fd8c-1af8-4ca2-a7e2-54dbfd77502c" providerId="ADAL" clId="{DE56D6A1-5ABA-4813-BE34-CC614342D400}" dt="2021-04-23T13:53:36.772" v="6685" actId="478"/>
          <ac:cxnSpMkLst>
            <pc:docMk/>
            <pc:sldMk cId="366502415" sldId="333"/>
            <ac:cxnSpMk id="141" creationId="{A4DDFA45-F4D0-4C02-9255-9B547591424C}"/>
          </ac:cxnSpMkLst>
        </pc:cxnChg>
        <pc:cxnChg chg="del">
          <ac:chgData name="Marcus Rabe" userId="6b10fd8c-1af8-4ca2-a7e2-54dbfd77502c" providerId="ADAL" clId="{DE56D6A1-5ABA-4813-BE34-CC614342D400}" dt="2021-04-23T13:53:36.772" v="6685" actId="478"/>
          <ac:cxnSpMkLst>
            <pc:docMk/>
            <pc:sldMk cId="366502415" sldId="333"/>
            <ac:cxnSpMk id="142" creationId="{FB6274A5-9273-42C8-98E1-15FBF513FE3D}"/>
          </ac:cxnSpMkLst>
        </pc:cxnChg>
        <pc:cxnChg chg="del">
          <ac:chgData name="Marcus Rabe" userId="6b10fd8c-1af8-4ca2-a7e2-54dbfd77502c" providerId="ADAL" clId="{DE56D6A1-5ABA-4813-BE34-CC614342D400}" dt="2021-04-23T13:53:36.772" v="6685" actId="478"/>
          <ac:cxnSpMkLst>
            <pc:docMk/>
            <pc:sldMk cId="366502415" sldId="333"/>
            <ac:cxnSpMk id="143" creationId="{32CD447C-E00D-42FC-8A84-9013955117A2}"/>
          </ac:cxnSpMkLst>
        </pc:cxnChg>
        <pc:cxnChg chg="del">
          <ac:chgData name="Marcus Rabe" userId="6b10fd8c-1af8-4ca2-a7e2-54dbfd77502c" providerId="ADAL" clId="{DE56D6A1-5ABA-4813-BE34-CC614342D400}" dt="2021-04-23T13:53:36.772" v="6685" actId="478"/>
          <ac:cxnSpMkLst>
            <pc:docMk/>
            <pc:sldMk cId="366502415" sldId="333"/>
            <ac:cxnSpMk id="144" creationId="{BEA8B883-4051-4D99-9420-A3D87532B950}"/>
          </ac:cxnSpMkLst>
        </pc:cxnChg>
        <pc:cxnChg chg="del">
          <ac:chgData name="Marcus Rabe" userId="6b10fd8c-1af8-4ca2-a7e2-54dbfd77502c" providerId="ADAL" clId="{DE56D6A1-5ABA-4813-BE34-CC614342D400}" dt="2021-04-23T13:53:36.772" v="6685" actId="478"/>
          <ac:cxnSpMkLst>
            <pc:docMk/>
            <pc:sldMk cId="366502415" sldId="333"/>
            <ac:cxnSpMk id="145" creationId="{155C3802-7BC8-4580-BD41-7E1078BB9D18}"/>
          </ac:cxnSpMkLst>
        </pc:cxnChg>
        <pc:cxnChg chg="del">
          <ac:chgData name="Marcus Rabe" userId="6b10fd8c-1af8-4ca2-a7e2-54dbfd77502c" providerId="ADAL" clId="{DE56D6A1-5ABA-4813-BE34-CC614342D400}" dt="2021-04-23T13:53:36.772" v="6685" actId="478"/>
          <ac:cxnSpMkLst>
            <pc:docMk/>
            <pc:sldMk cId="366502415" sldId="333"/>
            <ac:cxnSpMk id="146" creationId="{709899E4-9745-4933-916D-BC7360B738A9}"/>
          </ac:cxnSpMkLst>
        </pc:cxnChg>
        <pc:cxnChg chg="del">
          <ac:chgData name="Marcus Rabe" userId="6b10fd8c-1af8-4ca2-a7e2-54dbfd77502c" providerId="ADAL" clId="{DE56D6A1-5ABA-4813-BE34-CC614342D400}" dt="2021-04-23T13:53:36.772" v="6685" actId="478"/>
          <ac:cxnSpMkLst>
            <pc:docMk/>
            <pc:sldMk cId="366502415" sldId="333"/>
            <ac:cxnSpMk id="147" creationId="{8423898B-B4AF-461C-A2BE-620FB488D79A}"/>
          </ac:cxnSpMkLst>
        </pc:cxnChg>
        <pc:cxnChg chg="del">
          <ac:chgData name="Marcus Rabe" userId="6b10fd8c-1af8-4ca2-a7e2-54dbfd77502c" providerId="ADAL" clId="{DE56D6A1-5ABA-4813-BE34-CC614342D400}" dt="2021-04-23T13:53:36.772" v="6685" actId="478"/>
          <ac:cxnSpMkLst>
            <pc:docMk/>
            <pc:sldMk cId="366502415" sldId="333"/>
            <ac:cxnSpMk id="148" creationId="{482AFB34-6B8B-40E7-A451-0EA01CC3CDEE}"/>
          </ac:cxnSpMkLst>
        </pc:cxnChg>
        <pc:cxnChg chg="del">
          <ac:chgData name="Marcus Rabe" userId="6b10fd8c-1af8-4ca2-a7e2-54dbfd77502c" providerId="ADAL" clId="{DE56D6A1-5ABA-4813-BE34-CC614342D400}" dt="2021-04-23T13:53:36.772" v="6685" actId="478"/>
          <ac:cxnSpMkLst>
            <pc:docMk/>
            <pc:sldMk cId="366502415" sldId="333"/>
            <ac:cxnSpMk id="149" creationId="{EF06040F-707B-42AF-95D4-CC90A203AEF8}"/>
          </ac:cxnSpMkLst>
        </pc:cxnChg>
        <pc:cxnChg chg="del">
          <ac:chgData name="Marcus Rabe" userId="6b10fd8c-1af8-4ca2-a7e2-54dbfd77502c" providerId="ADAL" clId="{DE56D6A1-5ABA-4813-BE34-CC614342D400}" dt="2021-04-23T13:53:36.772" v="6685" actId="478"/>
          <ac:cxnSpMkLst>
            <pc:docMk/>
            <pc:sldMk cId="366502415" sldId="333"/>
            <ac:cxnSpMk id="150" creationId="{4B60556A-278D-4D16-92DB-4A13F594A315}"/>
          </ac:cxnSpMkLst>
        </pc:cxnChg>
        <pc:cxnChg chg="del">
          <ac:chgData name="Marcus Rabe" userId="6b10fd8c-1af8-4ca2-a7e2-54dbfd77502c" providerId="ADAL" clId="{DE56D6A1-5ABA-4813-BE34-CC614342D400}" dt="2021-04-23T13:53:36.772" v="6685" actId="478"/>
          <ac:cxnSpMkLst>
            <pc:docMk/>
            <pc:sldMk cId="366502415" sldId="333"/>
            <ac:cxnSpMk id="151" creationId="{C3A7C3F2-D3FB-45F1-8ABE-BA37E2059EE9}"/>
          </ac:cxnSpMkLst>
        </pc:cxnChg>
        <pc:cxnChg chg="del">
          <ac:chgData name="Marcus Rabe" userId="6b10fd8c-1af8-4ca2-a7e2-54dbfd77502c" providerId="ADAL" clId="{DE56D6A1-5ABA-4813-BE34-CC614342D400}" dt="2021-04-23T13:53:36.772" v="6685" actId="478"/>
          <ac:cxnSpMkLst>
            <pc:docMk/>
            <pc:sldMk cId="366502415" sldId="333"/>
            <ac:cxnSpMk id="152" creationId="{0193EBB0-CFDF-448E-95A6-2EBC6714E6F6}"/>
          </ac:cxnSpMkLst>
        </pc:cxnChg>
        <pc:cxnChg chg="del">
          <ac:chgData name="Marcus Rabe" userId="6b10fd8c-1af8-4ca2-a7e2-54dbfd77502c" providerId="ADAL" clId="{DE56D6A1-5ABA-4813-BE34-CC614342D400}" dt="2021-04-23T13:53:36.772" v="6685" actId="478"/>
          <ac:cxnSpMkLst>
            <pc:docMk/>
            <pc:sldMk cId="366502415" sldId="333"/>
            <ac:cxnSpMk id="153" creationId="{7FD0713D-DD39-422B-A4B5-F2F954B87250}"/>
          </ac:cxnSpMkLst>
        </pc:cxnChg>
        <pc:cxnChg chg="del">
          <ac:chgData name="Marcus Rabe" userId="6b10fd8c-1af8-4ca2-a7e2-54dbfd77502c" providerId="ADAL" clId="{DE56D6A1-5ABA-4813-BE34-CC614342D400}" dt="2021-04-23T13:53:36.772" v="6685" actId="478"/>
          <ac:cxnSpMkLst>
            <pc:docMk/>
            <pc:sldMk cId="366502415" sldId="333"/>
            <ac:cxnSpMk id="154" creationId="{BA131C3B-9F38-449E-B2AA-1124316E257D}"/>
          </ac:cxnSpMkLst>
        </pc:cxnChg>
        <pc:cxnChg chg="del">
          <ac:chgData name="Marcus Rabe" userId="6b10fd8c-1af8-4ca2-a7e2-54dbfd77502c" providerId="ADAL" clId="{DE56D6A1-5ABA-4813-BE34-CC614342D400}" dt="2021-04-23T13:53:36.772" v="6685" actId="478"/>
          <ac:cxnSpMkLst>
            <pc:docMk/>
            <pc:sldMk cId="366502415" sldId="333"/>
            <ac:cxnSpMk id="155" creationId="{F930166E-8770-4F24-94A8-2BCD161224EB}"/>
          </ac:cxnSpMkLst>
        </pc:cxnChg>
        <pc:cxnChg chg="del">
          <ac:chgData name="Marcus Rabe" userId="6b10fd8c-1af8-4ca2-a7e2-54dbfd77502c" providerId="ADAL" clId="{DE56D6A1-5ABA-4813-BE34-CC614342D400}" dt="2021-04-23T13:53:36.772" v="6685" actId="478"/>
          <ac:cxnSpMkLst>
            <pc:docMk/>
            <pc:sldMk cId="366502415" sldId="333"/>
            <ac:cxnSpMk id="156" creationId="{EBB9324F-3BCC-4DFB-B2C1-71DF52A612E1}"/>
          </ac:cxnSpMkLst>
        </pc:cxnChg>
        <pc:cxnChg chg="del">
          <ac:chgData name="Marcus Rabe" userId="6b10fd8c-1af8-4ca2-a7e2-54dbfd77502c" providerId="ADAL" clId="{DE56D6A1-5ABA-4813-BE34-CC614342D400}" dt="2021-04-23T13:53:36.772" v="6685" actId="478"/>
          <ac:cxnSpMkLst>
            <pc:docMk/>
            <pc:sldMk cId="366502415" sldId="333"/>
            <ac:cxnSpMk id="157" creationId="{5DF94671-37C8-475B-AD3E-362B7B6F065F}"/>
          </ac:cxnSpMkLst>
        </pc:cxnChg>
        <pc:cxnChg chg="del">
          <ac:chgData name="Marcus Rabe" userId="6b10fd8c-1af8-4ca2-a7e2-54dbfd77502c" providerId="ADAL" clId="{DE56D6A1-5ABA-4813-BE34-CC614342D400}" dt="2021-04-23T13:53:36.772" v="6685" actId="478"/>
          <ac:cxnSpMkLst>
            <pc:docMk/>
            <pc:sldMk cId="366502415" sldId="333"/>
            <ac:cxnSpMk id="158" creationId="{D7E9841D-2C13-4CC7-9945-14410EE6BA41}"/>
          </ac:cxnSpMkLst>
        </pc:cxnChg>
        <pc:cxnChg chg="del">
          <ac:chgData name="Marcus Rabe" userId="6b10fd8c-1af8-4ca2-a7e2-54dbfd77502c" providerId="ADAL" clId="{DE56D6A1-5ABA-4813-BE34-CC614342D400}" dt="2021-04-23T13:53:36.772" v="6685" actId="478"/>
          <ac:cxnSpMkLst>
            <pc:docMk/>
            <pc:sldMk cId="366502415" sldId="333"/>
            <ac:cxnSpMk id="159" creationId="{750E47A9-9FD6-47F9-9B36-72743897E07C}"/>
          </ac:cxnSpMkLst>
        </pc:cxnChg>
        <pc:cxnChg chg="del">
          <ac:chgData name="Marcus Rabe" userId="6b10fd8c-1af8-4ca2-a7e2-54dbfd77502c" providerId="ADAL" clId="{DE56D6A1-5ABA-4813-BE34-CC614342D400}" dt="2021-04-23T13:53:36.772" v="6685" actId="478"/>
          <ac:cxnSpMkLst>
            <pc:docMk/>
            <pc:sldMk cId="366502415" sldId="333"/>
            <ac:cxnSpMk id="160" creationId="{D1E4F5E9-9822-446F-AE9E-7234447ADA5D}"/>
          </ac:cxnSpMkLst>
        </pc:cxnChg>
        <pc:cxnChg chg="del">
          <ac:chgData name="Marcus Rabe" userId="6b10fd8c-1af8-4ca2-a7e2-54dbfd77502c" providerId="ADAL" clId="{DE56D6A1-5ABA-4813-BE34-CC614342D400}" dt="2021-04-23T13:53:36.772" v="6685" actId="478"/>
          <ac:cxnSpMkLst>
            <pc:docMk/>
            <pc:sldMk cId="366502415" sldId="333"/>
            <ac:cxnSpMk id="161" creationId="{11275E23-6F1D-4F0D-9A5C-F9BDF35B1FF5}"/>
          </ac:cxnSpMkLst>
        </pc:cxnChg>
        <pc:cxnChg chg="del">
          <ac:chgData name="Marcus Rabe" userId="6b10fd8c-1af8-4ca2-a7e2-54dbfd77502c" providerId="ADAL" clId="{DE56D6A1-5ABA-4813-BE34-CC614342D400}" dt="2021-04-23T13:53:36.772" v="6685" actId="478"/>
          <ac:cxnSpMkLst>
            <pc:docMk/>
            <pc:sldMk cId="366502415" sldId="333"/>
            <ac:cxnSpMk id="162" creationId="{709CBF43-3A13-4E7C-A1AD-F33DFBBB96FE}"/>
          </ac:cxnSpMkLst>
        </pc:cxnChg>
        <pc:cxnChg chg="del">
          <ac:chgData name="Marcus Rabe" userId="6b10fd8c-1af8-4ca2-a7e2-54dbfd77502c" providerId="ADAL" clId="{DE56D6A1-5ABA-4813-BE34-CC614342D400}" dt="2021-04-23T13:53:36.772" v="6685" actId="478"/>
          <ac:cxnSpMkLst>
            <pc:docMk/>
            <pc:sldMk cId="366502415" sldId="333"/>
            <ac:cxnSpMk id="163" creationId="{3EBD039A-D036-402E-AD8E-4DBDE009DE20}"/>
          </ac:cxnSpMkLst>
        </pc:cxnChg>
        <pc:cxnChg chg="del">
          <ac:chgData name="Marcus Rabe" userId="6b10fd8c-1af8-4ca2-a7e2-54dbfd77502c" providerId="ADAL" clId="{DE56D6A1-5ABA-4813-BE34-CC614342D400}" dt="2021-04-23T13:53:36.772" v="6685" actId="478"/>
          <ac:cxnSpMkLst>
            <pc:docMk/>
            <pc:sldMk cId="366502415" sldId="333"/>
            <ac:cxnSpMk id="164" creationId="{4F828999-B0D3-45CE-9426-E6033E743BCB}"/>
          </ac:cxnSpMkLst>
        </pc:cxnChg>
        <pc:cxnChg chg="del">
          <ac:chgData name="Marcus Rabe" userId="6b10fd8c-1af8-4ca2-a7e2-54dbfd77502c" providerId="ADAL" clId="{DE56D6A1-5ABA-4813-BE34-CC614342D400}" dt="2021-04-23T13:53:36.772" v="6685" actId="478"/>
          <ac:cxnSpMkLst>
            <pc:docMk/>
            <pc:sldMk cId="366502415" sldId="333"/>
            <ac:cxnSpMk id="180" creationId="{C1EEBBD1-F62D-4E18-AF36-B6F175D1653D}"/>
          </ac:cxnSpMkLst>
        </pc:cxnChg>
        <pc:cxnChg chg="del">
          <ac:chgData name="Marcus Rabe" userId="6b10fd8c-1af8-4ca2-a7e2-54dbfd77502c" providerId="ADAL" clId="{DE56D6A1-5ABA-4813-BE34-CC614342D400}" dt="2021-04-23T13:53:36.772" v="6685" actId="478"/>
          <ac:cxnSpMkLst>
            <pc:docMk/>
            <pc:sldMk cId="366502415" sldId="333"/>
            <ac:cxnSpMk id="181" creationId="{E2F2FC7D-F8AA-44D9-A211-E159619C2511}"/>
          </ac:cxnSpMkLst>
        </pc:cxnChg>
        <pc:cxnChg chg="del">
          <ac:chgData name="Marcus Rabe" userId="6b10fd8c-1af8-4ca2-a7e2-54dbfd77502c" providerId="ADAL" clId="{DE56D6A1-5ABA-4813-BE34-CC614342D400}" dt="2021-04-23T13:53:36.772" v="6685" actId="478"/>
          <ac:cxnSpMkLst>
            <pc:docMk/>
            <pc:sldMk cId="366502415" sldId="333"/>
            <ac:cxnSpMk id="182" creationId="{D41BC2A3-DD26-4FA8-A649-B9148B24F149}"/>
          </ac:cxnSpMkLst>
        </pc:cxnChg>
        <pc:cxnChg chg="del">
          <ac:chgData name="Marcus Rabe" userId="6b10fd8c-1af8-4ca2-a7e2-54dbfd77502c" providerId="ADAL" clId="{DE56D6A1-5ABA-4813-BE34-CC614342D400}" dt="2021-04-23T13:53:36.772" v="6685" actId="478"/>
          <ac:cxnSpMkLst>
            <pc:docMk/>
            <pc:sldMk cId="366502415" sldId="333"/>
            <ac:cxnSpMk id="183" creationId="{A58DC499-CF87-48FE-9F19-E3FEFF8F2EA0}"/>
          </ac:cxnSpMkLst>
        </pc:cxnChg>
        <pc:cxnChg chg="del">
          <ac:chgData name="Marcus Rabe" userId="6b10fd8c-1af8-4ca2-a7e2-54dbfd77502c" providerId="ADAL" clId="{DE56D6A1-5ABA-4813-BE34-CC614342D400}" dt="2021-04-23T13:53:36.772" v="6685" actId="478"/>
          <ac:cxnSpMkLst>
            <pc:docMk/>
            <pc:sldMk cId="366502415" sldId="333"/>
            <ac:cxnSpMk id="184" creationId="{ED2312D8-BD0B-4E62-A22E-8E2021B3486D}"/>
          </ac:cxnSpMkLst>
        </pc:cxnChg>
        <pc:cxnChg chg="del">
          <ac:chgData name="Marcus Rabe" userId="6b10fd8c-1af8-4ca2-a7e2-54dbfd77502c" providerId="ADAL" clId="{DE56D6A1-5ABA-4813-BE34-CC614342D400}" dt="2021-04-23T13:53:36.772" v="6685" actId="478"/>
          <ac:cxnSpMkLst>
            <pc:docMk/>
            <pc:sldMk cId="366502415" sldId="333"/>
            <ac:cxnSpMk id="185" creationId="{E5F88D11-09A0-47FB-9A59-419143473934}"/>
          </ac:cxnSpMkLst>
        </pc:cxnChg>
        <pc:cxnChg chg="del">
          <ac:chgData name="Marcus Rabe" userId="6b10fd8c-1af8-4ca2-a7e2-54dbfd77502c" providerId="ADAL" clId="{DE56D6A1-5ABA-4813-BE34-CC614342D400}" dt="2021-04-23T13:53:36.772" v="6685" actId="478"/>
          <ac:cxnSpMkLst>
            <pc:docMk/>
            <pc:sldMk cId="366502415" sldId="333"/>
            <ac:cxnSpMk id="186" creationId="{D3E111B5-ACE8-412B-AA88-1CB94D237AD1}"/>
          </ac:cxnSpMkLst>
        </pc:cxnChg>
        <pc:cxnChg chg="del">
          <ac:chgData name="Marcus Rabe" userId="6b10fd8c-1af8-4ca2-a7e2-54dbfd77502c" providerId="ADAL" clId="{DE56D6A1-5ABA-4813-BE34-CC614342D400}" dt="2021-04-23T13:53:36.772" v="6685" actId="478"/>
          <ac:cxnSpMkLst>
            <pc:docMk/>
            <pc:sldMk cId="366502415" sldId="333"/>
            <ac:cxnSpMk id="187" creationId="{CF258C8B-C291-40AE-A0AD-58C7BBFB06DF}"/>
          </ac:cxnSpMkLst>
        </pc:cxnChg>
        <pc:cxnChg chg="del">
          <ac:chgData name="Marcus Rabe" userId="6b10fd8c-1af8-4ca2-a7e2-54dbfd77502c" providerId="ADAL" clId="{DE56D6A1-5ABA-4813-BE34-CC614342D400}" dt="2021-04-23T13:53:36.772" v="6685" actId="478"/>
          <ac:cxnSpMkLst>
            <pc:docMk/>
            <pc:sldMk cId="366502415" sldId="333"/>
            <ac:cxnSpMk id="188" creationId="{A586A669-E3EA-4694-B959-D0F9F8A3A0FB}"/>
          </ac:cxnSpMkLst>
        </pc:cxnChg>
        <pc:cxnChg chg="del">
          <ac:chgData name="Marcus Rabe" userId="6b10fd8c-1af8-4ca2-a7e2-54dbfd77502c" providerId="ADAL" clId="{DE56D6A1-5ABA-4813-BE34-CC614342D400}" dt="2021-04-23T13:53:36.772" v="6685" actId="478"/>
          <ac:cxnSpMkLst>
            <pc:docMk/>
            <pc:sldMk cId="366502415" sldId="333"/>
            <ac:cxnSpMk id="189" creationId="{C262D08F-3942-4275-8713-9A8FC3094E17}"/>
          </ac:cxnSpMkLst>
        </pc:cxnChg>
        <pc:cxnChg chg="del">
          <ac:chgData name="Marcus Rabe" userId="6b10fd8c-1af8-4ca2-a7e2-54dbfd77502c" providerId="ADAL" clId="{DE56D6A1-5ABA-4813-BE34-CC614342D400}" dt="2021-04-23T13:53:36.772" v="6685" actId="478"/>
          <ac:cxnSpMkLst>
            <pc:docMk/>
            <pc:sldMk cId="366502415" sldId="333"/>
            <ac:cxnSpMk id="190" creationId="{DFFCF642-EB9B-497B-B903-E7D23ED5738F}"/>
          </ac:cxnSpMkLst>
        </pc:cxnChg>
        <pc:cxnChg chg="del">
          <ac:chgData name="Marcus Rabe" userId="6b10fd8c-1af8-4ca2-a7e2-54dbfd77502c" providerId="ADAL" clId="{DE56D6A1-5ABA-4813-BE34-CC614342D400}" dt="2021-04-23T13:53:36.772" v="6685" actId="478"/>
          <ac:cxnSpMkLst>
            <pc:docMk/>
            <pc:sldMk cId="366502415" sldId="333"/>
            <ac:cxnSpMk id="191" creationId="{708F396D-BE3D-4F8F-996C-DB6EF9A238AF}"/>
          </ac:cxnSpMkLst>
        </pc:cxnChg>
        <pc:cxnChg chg="del">
          <ac:chgData name="Marcus Rabe" userId="6b10fd8c-1af8-4ca2-a7e2-54dbfd77502c" providerId="ADAL" clId="{DE56D6A1-5ABA-4813-BE34-CC614342D400}" dt="2021-04-23T13:53:36.772" v="6685" actId="478"/>
          <ac:cxnSpMkLst>
            <pc:docMk/>
            <pc:sldMk cId="366502415" sldId="333"/>
            <ac:cxnSpMk id="192" creationId="{C6B8AB41-B368-4E43-9B46-E1E67874B3FD}"/>
          </ac:cxnSpMkLst>
        </pc:cxnChg>
        <pc:cxnChg chg="del">
          <ac:chgData name="Marcus Rabe" userId="6b10fd8c-1af8-4ca2-a7e2-54dbfd77502c" providerId="ADAL" clId="{DE56D6A1-5ABA-4813-BE34-CC614342D400}" dt="2021-04-23T13:53:36.772" v="6685" actId="478"/>
          <ac:cxnSpMkLst>
            <pc:docMk/>
            <pc:sldMk cId="366502415" sldId="333"/>
            <ac:cxnSpMk id="193" creationId="{A8253992-ED17-4FC0-B390-A8C18A72B3CD}"/>
          </ac:cxnSpMkLst>
        </pc:cxnChg>
        <pc:cxnChg chg="del">
          <ac:chgData name="Marcus Rabe" userId="6b10fd8c-1af8-4ca2-a7e2-54dbfd77502c" providerId="ADAL" clId="{DE56D6A1-5ABA-4813-BE34-CC614342D400}" dt="2021-04-23T13:53:36.772" v="6685" actId="478"/>
          <ac:cxnSpMkLst>
            <pc:docMk/>
            <pc:sldMk cId="366502415" sldId="333"/>
            <ac:cxnSpMk id="194" creationId="{09F74D10-847F-4D85-BD52-1F5CB878FC2F}"/>
          </ac:cxnSpMkLst>
        </pc:cxnChg>
        <pc:cxnChg chg="del">
          <ac:chgData name="Marcus Rabe" userId="6b10fd8c-1af8-4ca2-a7e2-54dbfd77502c" providerId="ADAL" clId="{DE56D6A1-5ABA-4813-BE34-CC614342D400}" dt="2021-04-23T13:53:36.772" v="6685" actId="478"/>
          <ac:cxnSpMkLst>
            <pc:docMk/>
            <pc:sldMk cId="366502415" sldId="333"/>
            <ac:cxnSpMk id="195" creationId="{592C380F-806E-46DE-BFBD-E20C87E5C59C}"/>
          </ac:cxnSpMkLst>
        </pc:cxnChg>
        <pc:cxnChg chg="del">
          <ac:chgData name="Marcus Rabe" userId="6b10fd8c-1af8-4ca2-a7e2-54dbfd77502c" providerId="ADAL" clId="{DE56D6A1-5ABA-4813-BE34-CC614342D400}" dt="2021-04-23T13:53:36.772" v="6685" actId="478"/>
          <ac:cxnSpMkLst>
            <pc:docMk/>
            <pc:sldMk cId="366502415" sldId="333"/>
            <ac:cxnSpMk id="196" creationId="{9ECDE82A-7927-45BC-B52D-B1381D4A693D}"/>
          </ac:cxnSpMkLst>
        </pc:cxnChg>
        <pc:cxnChg chg="del">
          <ac:chgData name="Marcus Rabe" userId="6b10fd8c-1af8-4ca2-a7e2-54dbfd77502c" providerId="ADAL" clId="{DE56D6A1-5ABA-4813-BE34-CC614342D400}" dt="2021-04-23T13:53:36.772" v="6685" actId="478"/>
          <ac:cxnSpMkLst>
            <pc:docMk/>
            <pc:sldMk cId="366502415" sldId="333"/>
            <ac:cxnSpMk id="200" creationId="{F9C836F1-C294-4416-ABFA-B0BC3210CB3B}"/>
          </ac:cxnSpMkLst>
        </pc:cxnChg>
        <pc:cxnChg chg="del">
          <ac:chgData name="Marcus Rabe" userId="6b10fd8c-1af8-4ca2-a7e2-54dbfd77502c" providerId="ADAL" clId="{DE56D6A1-5ABA-4813-BE34-CC614342D400}" dt="2021-04-23T13:53:36.772" v="6685" actId="478"/>
          <ac:cxnSpMkLst>
            <pc:docMk/>
            <pc:sldMk cId="366502415" sldId="333"/>
            <ac:cxnSpMk id="201" creationId="{61A9B5F4-DD84-420F-B80A-D01C4B5CA327}"/>
          </ac:cxnSpMkLst>
        </pc:cxnChg>
        <pc:cxnChg chg="del">
          <ac:chgData name="Marcus Rabe" userId="6b10fd8c-1af8-4ca2-a7e2-54dbfd77502c" providerId="ADAL" clId="{DE56D6A1-5ABA-4813-BE34-CC614342D400}" dt="2021-04-23T13:53:36.772" v="6685" actId="478"/>
          <ac:cxnSpMkLst>
            <pc:docMk/>
            <pc:sldMk cId="366502415" sldId="333"/>
            <ac:cxnSpMk id="203" creationId="{7E402B1D-95C3-4BF7-A9AB-0F484C3910A6}"/>
          </ac:cxnSpMkLst>
        </pc:cxnChg>
      </pc:sldChg>
      <pc:sldChg chg="addSp delSp modSp add mod">
        <pc:chgData name="Marcus Rabe" userId="6b10fd8c-1af8-4ca2-a7e2-54dbfd77502c" providerId="ADAL" clId="{DE56D6A1-5ABA-4813-BE34-CC614342D400}" dt="2021-04-25T11:53:24.560" v="11524" actId="207"/>
        <pc:sldMkLst>
          <pc:docMk/>
          <pc:sldMk cId="2586219330" sldId="334"/>
        </pc:sldMkLst>
        <pc:spChg chg="mod">
          <ac:chgData name="Marcus Rabe" userId="6b10fd8c-1af8-4ca2-a7e2-54dbfd77502c" providerId="ADAL" clId="{DE56D6A1-5ABA-4813-BE34-CC614342D400}" dt="2021-04-23T14:41:23.666" v="7328" actId="20577"/>
          <ac:spMkLst>
            <pc:docMk/>
            <pc:sldMk cId="2586219330" sldId="334"/>
            <ac:spMk id="4" creationId="{D0B12745-7145-4D2D-AAD8-E0409CCABB9B}"/>
          </ac:spMkLst>
        </pc:spChg>
        <pc:spChg chg="add mod">
          <ac:chgData name="Marcus Rabe" userId="6b10fd8c-1af8-4ca2-a7e2-54dbfd77502c" providerId="ADAL" clId="{DE56D6A1-5ABA-4813-BE34-CC614342D400}" dt="2021-04-25T11:53:24.560" v="11524" actId="207"/>
          <ac:spMkLst>
            <pc:docMk/>
            <pc:sldMk cId="2586219330" sldId="334"/>
            <ac:spMk id="6" creationId="{9552959C-1915-4DC5-B892-34472D247F3D}"/>
          </ac:spMkLst>
        </pc:spChg>
        <pc:spChg chg="add mod">
          <ac:chgData name="Marcus Rabe" userId="6b10fd8c-1af8-4ca2-a7e2-54dbfd77502c" providerId="ADAL" clId="{DE56D6A1-5ABA-4813-BE34-CC614342D400}" dt="2021-04-23T14:45:41.195" v="7513"/>
          <ac:spMkLst>
            <pc:docMk/>
            <pc:sldMk cId="2586219330" sldId="334"/>
            <ac:spMk id="8" creationId="{DABE1CCF-CE48-4D69-94D0-4390493DEE32}"/>
          </ac:spMkLst>
        </pc:spChg>
        <pc:spChg chg="add mod">
          <ac:chgData name="Marcus Rabe" userId="6b10fd8c-1af8-4ca2-a7e2-54dbfd77502c" providerId="ADAL" clId="{DE56D6A1-5ABA-4813-BE34-CC614342D400}" dt="2021-04-23T14:54:10.953" v="7722" actId="14100"/>
          <ac:spMkLst>
            <pc:docMk/>
            <pc:sldMk cId="2586219330" sldId="334"/>
            <ac:spMk id="9" creationId="{9E14B858-B749-4FCE-BE4C-8F1C5D13F945}"/>
          </ac:spMkLst>
        </pc:spChg>
        <pc:spChg chg="mod">
          <ac:chgData name="Marcus Rabe" userId="6b10fd8c-1af8-4ca2-a7e2-54dbfd77502c" providerId="ADAL" clId="{DE56D6A1-5ABA-4813-BE34-CC614342D400}" dt="2021-04-23T14:54:19.382" v="7734"/>
          <ac:spMkLst>
            <pc:docMk/>
            <pc:sldMk cId="2586219330" sldId="334"/>
            <ac:spMk id="41" creationId="{C68D454B-617E-4159-B131-3BB5C7E1E6AB}"/>
          </ac:spMkLst>
        </pc:spChg>
        <pc:spChg chg="mod">
          <ac:chgData name="Marcus Rabe" userId="6b10fd8c-1af8-4ca2-a7e2-54dbfd77502c" providerId="ADAL" clId="{DE56D6A1-5ABA-4813-BE34-CC614342D400}" dt="2021-04-23T14:43:32.205" v="7423" actId="14100"/>
          <ac:spMkLst>
            <pc:docMk/>
            <pc:sldMk cId="2586219330" sldId="334"/>
            <ac:spMk id="43" creationId="{23D51DBE-DF09-4DA3-8C53-E55F1BA77559}"/>
          </ac:spMkLst>
        </pc:spChg>
        <pc:spChg chg="del">
          <ac:chgData name="Marcus Rabe" userId="6b10fd8c-1af8-4ca2-a7e2-54dbfd77502c" providerId="ADAL" clId="{DE56D6A1-5ABA-4813-BE34-CC614342D400}" dt="2021-04-23T14:38:49.110" v="7253" actId="478"/>
          <ac:spMkLst>
            <pc:docMk/>
            <pc:sldMk cId="2586219330" sldId="334"/>
            <ac:spMk id="165" creationId="{996973AF-6252-458A-ADFA-F0C26D4398DD}"/>
          </ac:spMkLst>
        </pc:spChg>
        <pc:spChg chg="del">
          <ac:chgData name="Marcus Rabe" userId="6b10fd8c-1af8-4ca2-a7e2-54dbfd77502c" providerId="ADAL" clId="{DE56D6A1-5ABA-4813-BE34-CC614342D400}" dt="2021-04-23T14:38:49.110" v="7253" actId="478"/>
          <ac:spMkLst>
            <pc:docMk/>
            <pc:sldMk cId="2586219330" sldId="334"/>
            <ac:spMk id="166" creationId="{0DC0031E-097F-47F6-9E63-B8CB884EFA78}"/>
          </ac:spMkLst>
        </pc:spChg>
        <pc:spChg chg="del">
          <ac:chgData name="Marcus Rabe" userId="6b10fd8c-1af8-4ca2-a7e2-54dbfd77502c" providerId="ADAL" clId="{DE56D6A1-5ABA-4813-BE34-CC614342D400}" dt="2021-04-23T14:38:49.110" v="7253" actId="478"/>
          <ac:spMkLst>
            <pc:docMk/>
            <pc:sldMk cId="2586219330" sldId="334"/>
            <ac:spMk id="167" creationId="{73310056-1CA3-4D10-8F32-9365CB25233F}"/>
          </ac:spMkLst>
        </pc:spChg>
        <pc:spChg chg="del">
          <ac:chgData name="Marcus Rabe" userId="6b10fd8c-1af8-4ca2-a7e2-54dbfd77502c" providerId="ADAL" clId="{DE56D6A1-5ABA-4813-BE34-CC614342D400}" dt="2021-04-23T14:38:49.110" v="7253" actId="478"/>
          <ac:spMkLst>
            <pc:docMk/>
            <pc:sldMk cId="2586219330" sldId="334"/>
            <ac:spMk id="168" creationId="{A0933DAF-5C54-4C1A-9335-DEC046AFC5AB}"/>
          </ac:spMkLst>
        </pc:spChg>
        <pc:spChg chg="del">
          <ac:chgData name="Marcus Rabe" userId="6b10fd8c-1af8-4ca2-a7e2-54dbfd77502c" providerId="ADAL" clId="{DE56D6A1-5ABA-4813-BE34-CC614342D400}" dt="2021-04-23T14:38:49.110" v="7253" actId="478"/>
          <ac:spMkLst>
            <pc:docMk/>
            <pc:sldMk cId="2586219330" sldId="334"/>
            <ac:spMk id="197" creationId="{AFCF194B-8E5B-4D09-BA60-117A8D95E7DD}"/>
          </ac:spMkLst>
        </pc:spChg>
        <pc:spChg chg="del">
          <ac:chgData name="Marcus Rabe" userId="6b10fd8c-1af8-4ca2-a7e2-54dbfd77502c" providerId="ADAL" clId="{DE56D6A1-5ABA-4813-BE34-CC614342D400}" dt="2021-04-23T14:38:49.110" v="7253" actId="478"/>
          <ac:spMkLst>
            <pc:docMk/>
            <pc:sldMk cId="2586219330" sldId="334"/>
            <ac:spMk id="198" creationId="{1300AF8D-2E04-435F-9860-2E7A5D26044D}"/>
          </ac:spMkLst>
        </pc:spChg>
        <pc:spChg chg="del">
          <ac:chgData name="Marcus Rabe" userId="6b10fd8c-1af8-4ca2-a7e2-54dbfd77502c" providerId="ADAL" clId="{DE56D6A1-5ABA-4813-BE34-CC614342D400}" dt="2021-04-23T14:38:49.110" v="7253" actId="478"/>
          <ac:spMkLst>
            <pc:docMk/>
            <pc:sldMk cId="2586219330" sldId="334"/>
            <ac:spMk id="199" creationId="{E22E62F8-ABB3-4F7A-924A-B897EF721B08}"/>
          </ac:spMkLst>
        </pc:spChg>
        <pc:spChg chg="del">
          <ac:chgData name="Marcus Rabe" userId="6b10fd8c-1af8-4ca2-a7e2-54dbfd77502c" providerId="ADAL" clId="{DE56D6A1-5ABA-4813-BE34-CC614342D400}" dt="2021-04-23T14:38:49.110" v="7253" actId="478"/>
          <ac:spMkLst>
            <pc:docMk/>
            <pc:sldMk cId="2586219330" sldId="334"/>
            <ac:spMk id="202" creationId="{D309FEB7-D613-4680-84CB-E21EDF5D07DF}"/>
          </ac:spMkLst>
        </pc:spChg>
        <pc:spChg chg="del mod">
          <ac:chgData name="Marcus Rabe" userId="6b10fd8c-1af8-4ca2-a7e2-54dbfd77502c" providerId="ADAL" clId="{DE56D6A1-5ABA-4813-BE34-CC614342D400}" dt="2021-04-23T14:45:05.047" v="7446" actId="478"/>
          <ac:spMkLst>
            <pc:docMk/>
            <pc:sldMk cId="2586219330" sldId="334"/>
            <ac:spMk id="204" creationId="{49EE2CB3-1074-4400-8ACA-F7C3C11767A3}"/>
          </ac:spMkLst>
        </pc:spChg>
        <pc:grpChg chg="del">
          <ac:chgData name="Marcus Rabe" userId="6b10fd8c-1af8-4ca2-a7e2-54dbfd77502c" providerId="ADAL" clId="{DE56D6A1-5ABA-4813-BE34-CC614342D400}" dt="2021-04-23T14:38:49.110" v="7253" actId="478"/>
          <ac:grpSpMkLst>
            <pc:docMk/>
            <pc:sldMk cId="2586219330" sldId="334"/>
            <ac:grpSpMk id="73" creationId="{30392CDB-6A9C-4444-9A90-C018820BB9E6}"/>
          </ac:grpSpMkLst>
        </pc:grpChg>
        <pc:grpChg chg="del">
          <ac:chgData name="Marcus Rabe" userId="6b10fd8c-1af8-4ca2-a7e2-54dbfd77502c" providerId="ADAL" clId="{DE56D6A1-5ABA-4813-BE34-CC614342D400}" dt="2021-04-23T14:38:49.110" v="7253" actId="478"/>
          <ac:grpSpMkLst>
            <pc:docMk/>
            <pc:sldMk cId="2586219330" sldId="334"/>
            <ac:grpSpMk id="84" creationId="{A4B7BF75-CAB0-4FA0-A992-45BD50C5FA7C}"/>
          </ac:grpSpMkLst>
        </pc:grpChg>
        <pc:grpChg chg="del">
          <ac:chgData name="Marcus Rabe" userId="6b10fd8c-1af8-4ca2-a7e2-54dbfd77502c" providerId="ADAL" clId="{DE56D6A1-5ABA-4813-BE34-CC614342D400}" dt="2021-04-23T14:38:49.110" v="7253" actId="478"/>
          <ac:grpSpMkLst>
            <pc:docMk/>
            <pc:sldMk cId="2586219330" sldId="334"/>
            <ac:grpSpMk id="103" creationId="{71A290AE-C69A-425E-8C1E-8968F64596C2}"/>
          </ac:grpSpMkLst>
        </pc:grpChg>
        <pc:grpChg chg="del">
          <ac:chgData name="Marcus Rabe" userId="6b10fd8c-1af8-4ca2-a7e2-54dbfd77502c" providerId="ADAL" clId="{DE56D6A1-5ABA-4813-BE34-CC614342D400}" dt="2021-04-23T14:38:49.110" v="7253" actId="478"/>
          <ac:grpSpMkLst>
            <pc:docMk/>
            <pc:sldMk cId="2586219330" sldId="334"/>
            <ac:grpSpMk id="107" creationId="{693B24AF-0C9F-4919-9991-BC7E3CFA9202}"/>
          </ac:grpSpMkLst>
        </pc:grpChg>
        <pc:grpChg chg="del">
          <ac:chgData name="Marcus Rabe" userId="6b10fd8c-1af8-4ca2-a7e2-54dbfd77502c" providerId="ADAL" clId="{DE56D6A1-5ABA-4813-BE34-CC614342D400}" dt="2021-04-23T14:38:49.110" v="7253" actId="478"/>
          <ac:grpSpMkLst>
            <pc:docMk/>
            <pc:sldMk cId="2586219330" sldId="334"/>
            <ac:grpSpMk id="169" creationId="{07CB738F-8BA1-4EFF-AAAD-AC442577761D}"/>
          </ac:grpSpMkLst>
        </pc:grpChg>
        <pc:picChg chg="add mod">
          <ac:chgData name="Marcus Rabe" userId="6b10fd8c-1af8-4ca2-a7e2-54dbfd77502c" providerId="ADAL" clId="{DE56D6A1-5ABA-4813-BE34-CC614342D400}" dt="2021-04-23T14:53:57.049" v="7721" actId="1076"/>
          <ac:picMkLst>
            <pc:docMk/>
            <pc:sldMk cId="2586219330" sldId="334"/>
            <ac:picMk id="7" creationId="{36783212-0BBE-4B52-828A-79966F936216}"/>
          </ac:picMkLst>
        </pc:picChg>
        <pc:cxnChg chg="del">
          <ac:chgData name="Marcus Rabe" userId="6b10fd8c-1af8-4ca2-a7e2-54dbfd77502c" providerId="ADAL" clId="{DE56D6A1-5ABA-4813-BE34-CC614342D400}" dt="2021-04-23T14:38:49.110" v="7253" actId="478"/>
          <ac:cxnSpMkLst>
            <pc:docMk/>
            <pc:sldMk cId="2586219330" sldId="334"/>
            <ac:cxnSpMk id="69" creationId="{EFAA6C0B-B6F2-44C3-97ED-658424FE243E}"/>
          </ac:cxnSpMkLst>
        </pc:cxnChg>
        <pc:cxnChg chg="del">
          <ac:chgData name="Marcus Rabe" userId="6b10fd8c-1af8-4ca2-a7e2-54dbfd77502c" providerId="ADAL" clId="{DE56D6A1-5ABA-4813-BE34-CC614342D400}" dt="2021-04-23T14:38:49.110" v="7253" actId="478"/>
          <ac:cxnSpMkLst>
            <pc:docMk/>
            <pc:sldMk cId="2586219330" sldId="334"/>
            <ac:cxnSpMk id="70" creationId="{2AAE1A3B-2320-4214-8537-A3E4152E79DF}"/>
          </ac:cxnSpMkLst>
        </pc:cxnChg>
        <pc:cxnChg chg="del">
          <ac:chgData name="Marcus Rabe" userId="6b10fd8c-1af8-4ca2-a7e2-54dbfd77502c" providerId="ADAL" clId="{DE56D6A1-5ABA-4813-BE34-CC614342D400}" dt="2021-04-23T14:38:49.110" v="7253" actId="478"/>
          <ac:cxnSpMkLst>
            <pc:docMk/>
            <pc:sldMk cId="2586219330" sldId="334"/>
            <ac:cxnSpMk id="71" creationId="{53FAAFA8-31F6-4C70-A556-BE117D99D7BB}"/>
          </ac:cxnSpMkLst>
        </pc:cxnChg>
        <pc:cxnChg chg="del">
          <ac:chgData name="Marcus Rabe" userId="6b10fd8c-1af8-4ca2-a7e2-54dbfd77502c" providerId="ADAL" clId="{DE56D6A1-5ABA-4813-BE34-CC614342D400}" dt="2021-04-23T14:38:49.110" v="7253" actId="478"/>
          <ac:cxnSpMkLst>
            <pc:docMk/>
            <pc:sldMk cId="2586219330" sldId="334"/>
            <ac:cxnSpMk id="72" creationId="{B2A604DE-7190-4E75-AD59-122FAB910D6B}"/>
          </ac:cxnSpMkLst>
        </pc:cxnChg>
        <pc:cxnChg chg="del">
          <ac:chgData name="Marcus Rabe" userId="6b10fd8c-1af8-4ca2-a7e2-54dbfd77502c" providerId="ADAL" clId="{DE56D6A1-5ABA-4813-BE34-CC614342D400}" dt="2021-04-23T14:38:49.110" v="7253" actId="478"/>
          <ac:cxnSpMkLst>
            <pc:docMk/>
            <pc:sldMk cId="2586219330" sldId="334"/>
            <ac:cxnSpMk id="95" creationId="{52CA8F7D-A0A3-4DFB-A2A4-97447E7A4632}"/>
          </ac:cxnSpMkLst>
        </pc:cxnChg>
        <pc:cxnChg chg="del">
          <ac:chgData name="Marcus Rabe" userId="6b10fd8c-1af8-4ca2-a7e2-54dbfd77502c" providerId="ADAL" clId="{DE56D6A1-5ABA-4813-BE34-CC614342D400}" dt="2021-04-23T14:38:49.110" v="7253" actId="478"/>
          <ac:cxnSpMkLst>
            <pc:docMk/>
            <pc:sldMk cId="2586219330" sldId="334"/>
            <ac:cxnSpMk id="96" creationId="{00F93824-2CA5-4E78-8946-0E50A30CD1B2}"/>
          </ac:cxnSpMkLst>
        </pc:cxnChg>
        <pc:cxnChg chg="del">
          <ac:chgData name="Marcus Rabe" userId="6b10fd8c-1af8-4ca2-a7e2-54dbfd77502c" providerId="ADAL" clId="{DE56D6A1-5ABA-4813-BE34-CC614342D400}" dt="2021-04-23T14:38:49.110" v="7253" actId="478"/>
          <ac:cxnSpMkLst>
            <pc:docMk/>
            <pc:sldMk cId="2586219330" sldId="334"/>
            <ac:cxnSpMk id="97" creationId="{BAAFECEB-E717-43F0-A7D0-6F6F238F7162}"/>
          </ac:cxnSpMkLst>
        </pc:cxnChg>
        <pc:cxnChg chg="del">
          <ac:chgData name="Marcus Rabe" userId="6b10fd8c-1af8-4ca2-a7e2-54dbfd77502c" providerId="ADAL" clId="{DE56D6A1-5ABA-4813-BE34-CC614342D400}" dt="2021-04-23T14:38:49.110" v="7253" actId="478"/>
          <ac:cxnSpMkLst>
            <pc:docMk/>
            <pc:sldMk cId="2586219330" sldId="334"/>
            <ac:cxnSpMk id="98" creationId="{E7B8B6E8-30BA-4F28-BC37-8AE5249BC8CC}"/>
          </ac:cxnSpMkLst>
        </pc:cxnChg>
        <pc:cxnChg chg="del">
          <ac:chgData name="Marcus Rabe" userId="6b10fd8c-1af8-4ca2-a7e2-54dbfd77502c" providerId="ADAL" clId="{DE56D6A1-5ABA-4813-BE34-CC614342D400}" dt="2021-04-23T14:38:49.110" v="7253" actId="478"/>
          <ac:cxnSpMkLst>
            <pc:docMk/>
            <pc:sldMk cId="2586219330" sldId="334"/>
            <ac:cxnSpMk id="99" creationId="{891CA391-8627-42A4-B98B-397A01E35FF2}"/>
          </ac:cxnSpMkLst>
        </pc:cxnChg>
        <pc:cxnChg chg="del">
          <ac:chgData name="Marcus Rabe" userId="6b10fd8c-1af8-4ca2-a7e2-54dbfd77502c" providerId="ADAL" clId="{DE56D6A1-5ABA-4813-BE34-CC614342D400}" dt="2021-04-23T14:38:49.110" v="7253" actId="478"/>
          <ac:cxnSpMkLst>
            <pc:docMk/>
            <pc:sldMk cId="2586219330" sldId="334"/>
            <ac:cxnSpMk id="100" creationId="{D765EE27-AC52-4EE2-BF08-5C8CA7E34EC2}"/>
          </ac:cxnSpMkLst>
        </pc:cxnChg>
        <pc:cxnChg chg="del">
          <ac:chgData name="Marcus Rabe" userId="6b10fd8c-1af8-4ca2-a7e2-54dbfd77502c" providerId="ADAL" clId="{DE56D6A1-5ABA-4813-BE34-CC614342D400}" dt="2021-04-23T14:38:49.110" v="7253" actId="478"/>
          <ac:cxnSpMkLst>
            <pc:docMk/>
            <pc:sldMk cId="2586219330" sldId="334"/>
            <ac:cxnSpMk id="101" creationId="{2AAE58F0-7AB6-4EE1-9A7D-3A81835C71E3}"/>
          </ac:cxnSpMkLst>
        </pc:cxnChg>
        <pc:cxnChg chg="del">
          <ac:chgData name="Marcus Rabe" userId="6b10fd8c-1af8-4ca2-a7e2-54dbfd77502c" providerId="ADAL" clId="{DE56D6A1-5ABA-4813-BE34-CC614342D400}" dt="2021-04-23T14:38:49.110" v="7253" actId="478"/>
          <ac:cxnSpMkLst>
            <pc:docMk/>
            <pc:sldMk cId="2586219330" sldId="334"/>
            <ac:cxnSpMk id="102" creationId="{6B4807EB-5859-4CB3-8CB4-994FB8041CDE}"/>
          </ac:cxnSpMkLst>
        </pc:cxnChg>
        <pc:cxnChg chg="del">
          <ac:chgData name="Marcus Rabe" userId="6b10fd8c-1af8-4ca2-a7e2-54dbfd77502c" providerId="ADAL" clId="{DE56D6A1-5ABA-4813-BE34-CC614342D400}" dt="2021-04-23T14:38:49.110" v="7253" actId="478"/>
          <ac:cxnSpMkLst>
            <pc:docMk/>
            <pc:sldMk cId="2586219330" sldId="334"/>
            <ac:cxnSpMk id="116" creationId="{2AB1A470-F002-430C-A32A-F6F79F72944E}"/>
          </ac:cxnSpMkLst>
        </pc:cxnChg>
        <pc:cxnChg chg="del">
          <ac:chgData name="Marcus Rabe" userId="6b10fd8c-1af8-4ca2-a7e2-54dbfd77502c" providerId="ADAL" clId="{DE56D6A1-5ABA-4813-BE34-CC614342D400}" dt="2021-04-23T14:38:49.110" v="7253" actId="478"/>
          <ac:cxnSpMkLst>
            <pc:docMk/>
            <pc:sldMk cId="2586219330" sldId="334"/>
            <ac:cxnSpMk id="117" creationId="{828B331A-D6AE-401C-BE73-907520D282EE}"/>
          </ac:cxnSpMkLst>
        </pc:cxnChg>
        <pc:cxnChg chg="del">
          <ac:chgData name="Marcus Rabe" userId="6b10fd8c-1af8-4ca2-a7e2-54dbfd77502c" providerId="ADAL" clId="{DE56D6A1-5ABA-4813-BE34-CC614342D400}" dt="2021-04-23T14:38:49.110" v="7253" actId="478"/>
          <ac:cxnSpMkLst>
            <pc:docMk/>
            <pc:sldMk cId="2586219330" sldId="334"/>
            <ac:cxnSpMk id="118" creationId="{DE87DA7F-8502-46A6-ADEA-06AC953498A4}"/>
          </ac:cxnSpMkLst>
        </pc:cxnChg>
        <pc:cxnChg chg="del">
          <ac:chgData name="Marcus Rabe" userId="6b10fd8c-1af8-4ca2-a7e2-54dbfd77502c" providerId="ADAL" clId="{DE56D6A1-5ABA-4813-BE34-CC614342D400}" dt="2021-04-23T14:38:49.110" v="7253" actId="478"/>
          <ac:cxnSpMkLst>
            <pc:docMk/>
            <pc:sldMk cId="2586219330" sldId="334"/>
            <ac:cxnSpMk id="119" creationId="{8C5AB42E-E945-4406-A4B5-6964CABA2B38}"/>
          </ac:cxnSpMkLst>
        </pc:cxnChg>
        <pc:cxnChg chg="del">
          <ac:chgData name="Marcus Rabe" userId="6b10fd8c-1af8-4ca2-a7e2-54dbfd77502c" providerId="ADAL" clId="{DE56D6A1-5ABA-4813-BE34-CC614342D400}" dt="2021-04-23T14:38:49.110" v="7253" actId="478"/>
          <ac:cxnSpMkLst>
            <pc:docMk/>
            <pc:sldMk cId="2586219330" sldId="334"/>
            <ac:cxnSpMk id="120" creationId="{757D517E-431C-4933-89AD-DFA4BD880C0E}"/>
          </ac:cxnSpMkLst>
        </pc:cxnChg>
        <pc:cxnChg chg="del">
          <ac:chgData name="Marcus Rabe" userId="6b10fd8c-1af8-4ca2-a7e2-54dbfd77502c" providerId="ADAL" clId="{DE56D6A1-5ABA-4813-BE34-CC614342D400}" dt="2021-04-23T14:38:49.110" v="7253" actId="478"/>
          <ac:cxnSpMkLst>
            <pc:docMk/>
            <pc:sldMk cId="2586219330" sldId="334"/>
            <ac:cxnSpMk id="121" creationId="{3DFB74E3-541E-45C7-9694-3D08E6ACEA62}"/>
          </ac:cxnSpMkLst>
        </pc:cxnChg>
        <pc:cxnChg chg="del">
          <ac:chgData name="Marcus Rabe" userId="6b10fd8c-1af8-4ca2-a7e2-54dbfd77502c" providerId="ADAL" clId="{DE56D6A1-5ABA-4813-BE34-CC614342D400}" dt="2021-04-23T14:38:49.110" v="7253" actId="478"/>
          <ac:cxnSpMkLst>
            <pc:docMk/>
            <pc:sldMk cId="2586219330" sldId="334"/>
            <ac:cxnSpMk id="122" creationId="{92F75A10-D4B6-4DC9-A0D6-F1EE42820E6E}"/>
          </ac:cxnSpMkLst>
        </pc:cxnChg>
        <pc:cxnChg chg="del">
          <ac:chgData name="Marcus Rabe" userId="6b10fd8c-1af8-4ca2-a7e2-54dbfd77502c" providerId="ADAL" clId="{DE56D6A1-5ABA-4813-BE34-CC614342D400}" dt="2021-04-23T14:38:49.110" v="7253" actId="478"/>
          <ac:cxnSpMkLst>
            <pc:docMk/>
            <pc:sldMk cId="2586219330" sldId="334"/>
            <ac:cxnSpMk id="123" creationId="{811E2877-714F-46B2-B445-8A48AD5B9601}"/>
          </ac:cxnSpMkLst>
        </pc:cxnChg>
        <pc:cxnChg chg="del">
          <ac:chgData name="Marcus Rabe" userId="6b10fd8c-1af8-4ca2-a7e2-54dbfd77502c" providerId="ADAL" clId="{DE56D6A1-5ABA-4813-BE34-CC614342D400}" dt="2021-04-23T14:38:49.110" v="7253" actId="478"/>
          <ac:cxnSpMkLst>
            <pc:docMk/>
            <pc:sldMk cId="2586219330" sldId="334"/>
            <ac:cxnSpMk id="124" creationId="{18ED03BC-5E01-4C3C-BC17-144F5A808348}"/>
          </ac:cxnSpMkLst>
        </pc:cxnChg>
        <pc:cxnChg chg="del">
          <ac:chgData name="Marcus Rabe" userId="6b10fd8c-1af8-4ca2-a7e2-54dbfd77502c" providerId="ADAL" clId="{DE56D6A1-5ABA-4813-BE34-CC614342D400}" dt="2021-04-23T14:38:49.110" v="7253" actId="478"/>
          <ac:cxnSpMkLst>
            <pc:docMk/>
            <pc:sldMk cId="2586219330" sldId="334"/>
            <ac:cxnSpMk id="125" creationId="{693C71BF-583D-4B7C-97F5-417FC2FE6A93}"/>
          </ac:cxnSpMkLst>
        </pc:cxnChg>
        <pc:cxnChg chg="del">
          <ac:chgData name="Marcus Rabe" userId="6b10fd8c-1af8-4ca2-a7e2-54dbfd77502c" providerId="ADAL" clId="{DE56D6A1-5ABA-4813-BE34-CC614342D400}" dt="2021-04-23T14:38:49.110" v="7253" actId="478"/>
          <ac:cxnSpMkLst>
            <pc:docMk/>
            <pc:sldMk cId="2586219330" sldId="334"/>
            <ac:cxnSpMk id="126" creationId="{25AE8F68-9907-48D3-8B5B-F07987FE408B}"/>
          </ac:cxnSpMkLst>
        </pc:cxnChg>
        <pc:cxnChg chg="del">
          <ac:chgData name="Marcus Rabe" userId="6b10fd8c-1af8-4ca2-a7e2-54dbfd77502c" providerId="ADAL" clId="{DE56D6A1-5ABA-4813-BE34-CC614342D400}" dt="2021-04-23T14:38:49.110" v="7253" actId="478"/>
          <ac:cxnSpMkLst>
            <pc:docMk/>
            <pc:sldMk cId="2586219330" sldId="334"/>
            <ac:cxnSpMk id="127" creationId="{F617B6E2-41F7-4688-B81A-85674A91AE0E}"/>
          </ac:cxnSpMkLst>
        </pc:cxnChg>
        <pc:cxnChg chg="del">
          <ac:chgData name="Marcus Rabe" userId="6b10fd8c-1af8-4ca2-a7e2-54dbfd77502c" providerId="ADAL" clId="{DE56D6A1-5ABA-4813-BE34-CC614342D400}" dt="2021-04-23T14:38:49.110" v="7253" actId="478"/>
          <ac:cxnSpMkLst>
            <pc:docMk/>
            <pc:sldMk cId="2586219330" sldId="334"/>
            <ac:cxnSpMk id="128" creationId="{40FE8A89-25D9-4F26-AD0D-33E9C072CC82}"/>
          </ac:cxnSpMkLst>
        </pc:cxnChg>
        <pc:cxnChg chg="del">
          <ac:chgData name="Marcus Rabe" userId="6b10fd8c-1af8-4ca2-a7e2-54dbfd77502c" providerId="ADAL" clId="{DE56D6A1-5ABA-4813-BE34-CC614342D400}" dt="2021-04-23T14:38:49.110" v="7253" actId="478"/>
          <ac:cxnSpMkLst>
            <pc:docMk/>
            <pc:sldMk cId="2586219330" sldId="334"/>
            <ac:cxnSpMk id="129" creationId="{230CC931-7760-454A-ACCC-51BCEB3F9314}"/>
          </ac:cxnSpMkLst>
        </pc:cxnChg>
        <pc:cxnChg chg="del">
          <ac:chgData name="Marcus Rabe" userId="6b10fd8c-1af8-4ca2-a7e2-54dbfd77502c" providerId="ADAL" clId="{DE56D6A1-5ABA-4813-BE34-CC614342D400}" dt="2021-04-23T14:38:49.110" v="7253" actId="478"/>
          <ac:cxnSpMkLst>
            <pc:docMk/>
            <pc:sldMk cId="2586219330" sldId="334"/>
            <ac:cxnSpMk id="130" creationId="{CCBE41B6-EC1E-4EB0-929A-89BD323E1EB4}"/>
          </ac:cxnSpMkLst>
        </pc:cxnChg>
        <pc:cxnChg chg="del">
          <ac:chgData name="Marcus Rabe" userId="6b10fd8c-1af8-4ca2-a7e2-54dbfd77502c" providerId="ADAL" clId="{DE56D6A1-5ABA-4813-BE34-CC614342D400}" dt="2021-04-23T14:38:49.110" v="7253" actId="478"/>
          <ac:cxnSpMkLst>
            <pc:docMk/>
            <pc:sldMk cId="2586219330" sldId="334"/>
            <ac:cxnSpMk id="131" creationId="{C989C6B6-E02E-49A9-AA1B-12632F1304EC}"/>
          </ac:cxnSpMkLst>
        </pc:cxnChg>
        <pc:cxnChg chg="del">
          <ac:chgData name="Marcus Rabe" userId="6b10fd8c-1af8-4ca2-a7e2-54dbfd77502c" providerId="ADAL" clId="{DE56D6A1-5ABA-4813-BE34-CC614342D400}" dt="2021-04-23T14:38:49.110" v="7253" actId="478"/>
          <ac:cxnSpMkLst>
            <pc:docMk/>
            <pc:sldMk cId="2586219330" sldId="334"/>
            <ac:cxnSpMk id="132" creationId="{4B90D974-FCBB-4687-8357-1C3D2B95D6B0}"/>
          </ac:cxnSpMkLst>
        </pc:cxnChg>
        <pc:cxnChg chg="del">
          <ac:chgData name="Marcus Rabe" userId="6b10fd8c-1af8-4ca2-a7e2-54dbfd77502c" providerId="ADAL" clId="{DE56D6A1-5ABA-4813-BE34-CC614342D400}" dt="2021-04-23T14:38:49.110" v="7253" actId="478"/>
          <ac:cxnSpMkLst>
            <pc:docMk/>
            <pc:sldMk cId="2586219330" sldId="334"/>
            <ac:cxnSpMk id="133" creationId="{7F8D68FD-A186-4D7E-8889-B4FE55121DBD}"/>
          </ac:cxnSpMkLst>
        </pc:cxnChg>
        <pc:cxnChg chg="del">
          <ac:chgData name="Marcus Rabe" userId="6b10fd8c-1af8-4ca2-a7e2-54dbfd77502c" providerId="ADAL" clId="{DE56D6A1-5ABA-4813-BE34-CC614342D400}" dt="2021-04-23T14:38:49.110" v="7253" actId="478"/>
          <ac:cxnSpMkLst>
            <pc:docMk/>
            <pc:sldMk cId="2586219330" sldId="334"/>
            <ac:cxnSpMk id="134" creationId="{E7FD8F4B-8621-4BEA-9D03-DDCE3B19D718}"/>
          </ac:cxnSpMkLst>
        </pc:cxnChg>
        <pc:cxnChg chg="del">
          <ac:chgData name="Marcus Rabe" userId="6b10fd8c-1af8-4ca2-a7e2-54dbfd77502c" providerId="ADAL" clId="{DE56D6A1-5ABA-4813-BE34-CC614342D400}" dt="2021-04-23T14:38:49.110" v="7253" actId="478"/>
          <ac:cxnSpMkLst>
            <pc:docMk/>
            <pc:sldMk cId="2586219330" sldId="334"/>
            <ac:cxnSpMk id="135" creationId="{196D3322-BB4F-4492-A327-132D243AC680}"/>
          </ac:cxnSpMkLst>
        </pc:cxnChg>
        <pc:cxnChg chg="del">
          <ac:chgData name="Marcus Rabe" userId="6b10fd8c-1af8-4ca2-a7e2-54dbfd77502c" providerId="ADAL" clId="{DE56D6A1-5ABA-4813-BE34-CC614342D400}" dt="2021-04-23T14:38:49.110" v="7253" actId="478"/>
          <ac:cxnSpMkLst>
            <pc:docMk/>
            <pc:sldMk cId="2586219330" sldId="334"/>
            <ac:cxnSpMk id="136" creationId="{751CAE2A-BD6A-4F26-BC25-581D4A7D0B04}"/>
          </ac:cxnSpMkLst>
        </pc:cxnChg>
        <pc:cxnChg chg="del">
          <ac:chgData name="Marcus Rabe" userId="6b10fd8c-1af8-4ca2-a7e2-54dbfd77502c" providerId="ADAL" clId="{DE56D6A1-5ABA-4813-BE34-CC614342D400}" dt="2021-04-23T14:38:49.110" v="7253" actId="478"/>
          <ac:cxnSpMkLst>
            <pc:docMk/>
            <pc:sldMk cId="2586219330" sldId="334"/>
            <ac:cxnSpMk id="137" creationId="{164F7158-B9A0-4B89-A626-7ED44F6196D4}"/>
          </ac:cxnSpMkLst>
        </pc:cxnChg>
        <pc:cxnChg chg="del">
          <ac:chgData name="Marcus Rabe" userId="6b10fd8c-1af8-4ca2-a7e2-54dbfd77502c" providerId="ADAL" clId="{DE56D6A1-5ABA-4813-BE34-CC614342D400}" dt="2021-04-23T14:38:49.110" v="7253" actId="478"/>
          <ac:cxnSpMkLst>
            <pc:docMk/>
            <pc:sldMk cId="2586219330" sldId="334"/>
            <ac:cxnSpMk id="138" creationId="{1C0E3C0D-8460-4954-857A-11E69A723317}"/>
          </ac:cxnSpMkLst>
        </pc:cxnChg>
        <pc:cxnChg chg="del">
          <ac:chgData name="Marcus Rabe" userId="6b10fd8c-1af8-4ca2-a7e2-54dbfd77502c" providerId="ADAL" clId="{DE56D6A1-5ABA-4813-BE34-CC614342D400}" dt="2021-04-23T14:38:49.110" v="7253" actId="478"/>
          <ac:cxnSpMkLst>
            <pc:docMk/>
            <pc:sldMk cId="2586219330" sldId="334"/>
            <ac:cxnSpMk id="139" creationId="{EED57635-34B5-43A5-AB2E-E0FB6E64EEAF}"/>
          </ac:cxnSpMkLst>
        </pc:cxnChg>
        <pc:cxnChg chg="del">
          <ac:chgData name="Marcus Rabe" userId="6b10fd8c-1af8-4ca2-a7e2-54dbfd77502c" providerId="ADAL" clId="{DE56D6A1-5ABA-4813-BE34-CC614342D400}" dt="2021-04-23T14:38:49.110" v="7253" actId="478"/>
          <ac:cxnSpMkLst>
            <pc:docMk/>
            <pc:sldMk cId="2586219330" sldId="334"/>
            <ac:cxnSpMk id="140" creationId="{CC255388-89B4-47BF-AFAE-508FC073865F}"/>
          </ac:cxnSpMkLst>
        </pc:cxnChg>
        <pc:cxnChg chg="del">
          <ac:chgData name="Marcus Rabe" userId="6b10fd8c-1af8-4ca2-a7e2-54dbfd77502c" providerId="ADAL" clId="{DE56D6A1-5ABA-4813-BE34-CC614342D400}" dt="2021-04-23T14:38:49.110" v="7253" actId="478"/>
          <ac:cxnSpMkLst>
            <pc:docMk/>
            <pc:sldMk cId="2586219330" sldId="334"/>
            <ac:cxnSpMk id="141" creationId="{A4DDFA45-F4D0-4C02-9255-9B547591424C}"/>
          </ac:cxnSpMkLst>
        </pc:cxnChg>
        <pc:cxnChg chg="del">
          <ac:chgData name="Marcus Rabe" userId="6b10fd8c-1af8-4ca2-a7e2-54dbfd77502c" providerId="ADAL" clId="{DE56D6A1-5ABA-4813-BE34-CC614342D400}" dt="2021-04-23T14:38:49.110" v="7253" actId="478"/>
          <ac:cxnSpMkLst>
            <pc:docMk/>
            <pc:sldMk cId="2586219330" sldId="334"/>
            <ac:cxnSpMk id="142" creationId="{FB6274A5-9273-42C8-98E1-15FBF513FE3D}"/>
          </ac:cxnSpMkLst>
        </pc:cxnChg>
        <pc:cxnChg chg="del">
          <ac:chgData name="Marcus Rabe" userId="6b10fd8c-1af8-4ca2-a7e2-54dbfd77502c" providerId="ADAL" clId="{DE56D6A1-5ABA-4813-BE34-CC614342D400}" dt="2021-04-23T14:38:49.110" v="7253" actId="478"/>
          <ac:cxnSpMkLst>
            <pc:docMk/>
            <pc:sldMk cId="2586219330" sldId="334"/>
            <ac:cxnSpMk id="143" creationId="{32CD447C-E00D-42FC-8A84-9013955117A2}"/>
          </ac:cxnSpMkLst>
        </pc:cxnChg>
        <pc:cxnChg chg="del">
          <ac:chgData name="Marcus Rabe" userId="6b10fd8c-1af8-4ca2-a7e2-54dbfd77502c" providerId="ADAL" clId="{DE56D6A1-5ABA-4813-BE34-CC614342D400}" dt="2021-04-23T14:38:49.110" v="7253" actId="478"/>
          <ac:cxnSpMkLst>
            <pc:docMk/>
            <pc:sldMk cId="2586219330" sldId="334"/>
            <ac:cxnSpMk id="144" creationId="{BEA8B883-4051-4D99-9420-A3D87532B950}"/>
          </ac:cxnSpMkLst>
        </pc:cxnChg>
        <pc:cxnChg chg="del">
          <ac:chgData name="Marcus Rabe" userId="6b10fd8c-1af8-4ca2-a7e2-54dbfd77502c" providerId="ADAL" clId="{DE56D6A1-5ABA-4813-BE34-CC614342D400}" dt="2021-04-23T14:38:49.110" v="7253" actId="478"/>
          <ac:cxnSpMkLst>
            <pc:docMk/>
            <pc:sldMk cId="2586219330" sldId="334"/>
            <ac:cxnSpMk id="145" creationId="{155C3802-7BC8-4580-BD41-7E1078BB9D18}"/>
          </ac:cxnSpMkLst>
        </pc:cxnChg>
        <pc:cxnChg chg="del">
          <ac:chgData name="Marcus Rabe" userId="6b10fd8c-1af8-4ca2-a7e2-54dbfd77502c" providerId="ADAL" clId="{DE56D6A1-5ABA-4813-BE34-CC614342D400}" dt="2021-04-23T14:38:49.110" v="7253" actId="478"/>
          <ac:cxnSpMkLst>
            <pc:docMk/>
            <pc:sldMk cId="2586219330" sldId="334"/>
            <ac:cxnSpMk id="146" creationId="{709899E4-9745-4933-916D-BC7360B738A9}"/>
          </ac:cxnSpMkLst>
        </pc:cxnChg>
        <pc:cxnChg chg="del">
          <ac:chgData name="Marcus Rabe" userId="6b10fd8c-1af8-4ca2-a7e2-54dbfd77502c" providerId="ADAL" clId="{DE56D6A1-5ABA-4813-BE34-CC614342D400}" dt="2021-04-23T14:38:49.110" v="7253" actId="478"/>
          <ac:cxnSpMkLst>
            <pc:docMk/>
            <pc:sldMk cId="2586219330" sldId="334"/>
            <ac:cxnSpMk id="147" creationId="{8423898B-B4AF-461C-A2BE-620FB488D79A}"/>
          </ac:cxnSpMkLst>
        </pc:cxnChg>
        <pc:cxnChg chg="del">
          <ac:chgData name="Marcus Rabe" userId="6b10fd8c-1af8-4ca2-a7e2-54dbfd77502c" providerId="ADAL" clId="{DE56D6A1-5ABA-4813-BE34-CC614342D400}" dt="2021-04-23T14:38:49.110" v="7253" actId="478"/>
          <ac:cxnSpMkLst>
            <pc:docMk/>
            <pc:sldMk cId="2586219330" sldId="334"/>
            <ac:cxnSpMk id="148" creationId="{482AFB34-6B8B-40E7-A451-0EA01CC3CDEE}"/>
          </ac:cxnSpMkLst>
        </pc:cxnChg>
        <pc:cxnChg chg="del">
          <ac:chgData name="Marcus Rabe" userId="6b10fd8c-1af8-4ca2-a7e2-54dbfd77502c" providerId="ADAL" clId="{DE56D6A1-5ABA-4813-BE34-CC614342D400}" dt="2021-04-23T14:38:49.110" v="7253" actId="478"/>
          <ac:cxnSpMkLst>
            <pc:docMk/>
            <pc:sldMk cId="2586219330" sldId="334"/>
            <ac:cxnSpMk id="149" creationId="{EF06040F-707B-42AF-95D4-CC90A203AEF8}"/>
          </ac:cxnSpMkLst>
        </pc:cxnChg>
        <pc:cxnChg chg="del">
          <ac:chgData name="Marcus Rabe" userId="6b10fd8c-1af8-4ca2-a7e2-54dbfd77502c" providerId="ADAL" clId="{DE56D6A1-5ABA-4813-BE34-CC614342D400}" dt="2021-04-23T14:38:49.110" v="7253" actId="478"/>
          <ac:cxnSpMkLst>
            <pc:docMk/>
            <pc:sldMk cId="2586219330" sldId="334"/>
            <ac:cxnSpMk id="150" creationId="{4B60556A-278D-4D16-92DB-4A13F594A315}"/>
          </ac:cxnSpMkLst>
        </pc:cxnChg>
        <pc:cxnChg chg="del">
          <ac:chgData name="Marcus Rabe" userId="6b10fd8c-1af8-4ca2-a7e2-54dbfd77502c" providerId="ADAL" clId="{DE56D6A1-5ABA-4813-BE34-CC614342D400}" dt="2021-04-23T14:38:49.110" v="7253" actId="478"/>
          <ac:cxnSpMkLst>
            <pc:docMk/>
            <pc:sldMk cId="2586219330" sldId="334"/>
            <ac:cxnSpMk id="151" creationId="{C3A7C3F2-D3FB-45F1-8ABE-BA37E2059EE9}"/>
          </ac:cxnSpMkLst>
        </pc:cxnChg>
        <pc:cxnChg chg="del">
          <ac:chgData name="Marcus Rabe" userId="6b10fd8c-1af8-4ca2-a7e2-54dbfd77502c" providerId="ADAL" clId="{DE56D6A1-5ABA-4813-BE34-CC614342D400}" dt="2021-04-23T14:38:49.110" v="7253" actId="478"/>
          <ac:cxnSpMkLst>
            <pc:docMk/>
            <pc:sldMk cId="2586219330" sldId="334"/>
            <ac:cxnSpMk id="152" creationId="{0193EBB0-CFDF-448E-95A6-2EBC6714E6F6}"/>
          </ac:cxnSpMkLst>
        </pc:cxnChg>
        <pc:cxnChg chg="del">
          <ac:chgData name="Marcus Rabe" userId="6b10fd8c-1af8-4ca2-a7e2-54dbfd77502c" providerId="ADAL" clId="{DE56D6A1-5ABA-4813-BE34-CC614342D400}" dt="2021-04-23T14:38:49.110" v="7253" actId="478"/>
          <ac:cxnSpMkLst>
            <pc:docMk/>
            <pc:sldMk cId="2586219330" sldId="334"/>
            <ac:cxnSpMk id="153" creationId="{7FD0713D-DD39-422B-A4B5-F2F954B87250}"/>
          </ac:cxnSpMkLst>
        </pc:cxnChg>
        <pc:cxnChg chg="del">
          <ac:chgData name="Marcus Rabe" userId="6b10fd8c-1af8-4ca2-a7e2-54dbfd77502c" providerId="ADAL" clId="{DE56D6A1-5ABA-4813-BE34-CC614342D400}" dt="2021-04-23T14:38:49.110" v="7253" actId="478"/>
          <ac:cxnSpMkLst>
            <pc:docMk/>
            <pc:sldMk cId="2586219330" sldId="334"/>
            <ac:cxnSpMk id="154" creationId="{BA131C3B-9F38-449E-B2AA-1124316E257D}"/>
          </ac:cxnSpMkLst>
        </pc:cxnChg>
        <pc:cxnChg chg="del">
          <ac:chgData name="Marcus Rabe" userId="6b10fd8c-1af8-4ca2-a7e2-54dbfd77502c" providerId="ADAL" clId="{DE56D6A1-5ABA-4813-BE34-CC614342D400}" dt="2021-04-23T14:38:49.110" v="7253" actId="478"/>
          <ac:cxnSpMkLst>
            <pc:docMk/>
            <pc:sldMk cId="2586219330" sldId="334"/>
            <ac:cxnSpMk id="155" creationId="{F930166E-8770-4F24-94A8-2BCD161224EB}"/>
          </ac:cxnSpMkLst>
        </pc:cxnChg>
        <pc:cxnChg chg="del">
          <ac:chgData name="Marcus Rabe" userId="6b10fd8c-1af8-4ca2-a7e2-54dbfd77502c" providerId="ADAL" clId="{DE56D6A1-5ABA-4813-BE34-CC614342D400}" dt="2021-04-23T14:38:49.110" v="7253" actId="478"/>
          <ac:cxnSpMkLst>
            <pc:docMk/>
            <pc:sldMk cId="2586219330" sldId="334"/>
            <ac:cxnSpMk id="156" creationId="{EBB9324F-3BCC-4DFB-B2C1-71DF52A612E1}"/>
          </ac:cxnSpMkLst>
        </pc:cxnChg>
        <pc:cxnChg chg="del">
          <ac:chgData name="Marcus Rabe" userId="6b10fd8c-1af8-4ca2-a7e2-54dbfd77502c" providerId="ADAL" clId="{DE56D6A1-5ABA-4813-BE34-CC614342D400}" dt="2021-04-23T14:38:49.110" v="7253" actId="478"/>
          <ac:cxnSpMkLst>
            <pc:docMk/>
            <pc:sldMk cId="2586219330" sldId="334"/>
            <ac:cxnSpMk id="157" creationId="{5DF94671-37C8-475B-AD3E-362B7B6F065F}"/>
          </ac:cxnSpMkLst>
        </pc:cxnChg>
        <pc:cxnChg chg="del">
          <ac:chgData name="Marcus Rabe" userId="6b10fd8c-1af8-4ca2-a7e2-54dbfd77502c" providerId="ADAL" clId="{DE56D6A1-5ABA-4813-BE34-CC614342D400}" dt="2021-04-23T14:38:49.110" v="7253" actId="478"/>
          <ac:cxnSpMkLst>
            <pc:docMk/>
            <pc:sldMk cId="2586219330" sldId="334"/>
            <ac:cxnSpMk id="158" creationId="{D7E9841D-2C13-4CC7-9945-14410EE6BA41}"/>
          </ac:cxnSpMkLst>
        </pc:cxnChg>
        <pc:cxnChg chg="del">
          <ac:chgData name="Marcus Rabe" userId="6b10fd8c-1af8-4ca2-a7e2-54dbfd77502c" providerId="ADAL" clId="{DE56D6A1-5ABA-4813-BE34-CC614342D400}" dt="2021-04-23T14:38:49.110" v="7253" actId="478"/>
          <ac:cxnSpMkLst>
            <pc:docMk/>
            <pc:sldMk cId="2586219330" sldId="334"/>
            <ac:cxnSpMk id="159" creationId="{750E47A9-9FD6-47F9-9B36-72743897E07C}"/>
          </ac:cxnSpMkLst>
        </pc:cxnChg>
        <pc:cxnChg chg="del">
          <ac:chgData name="Marcus Rabe" userId="6b10fd8c-1af8-4ca2-a7e2-54dbfd77502c" providerId="ADAL" clId="{DE56D6A1-5ABA-4813-BE34-CC614342D400}" dt="2021-04-23T14:38:49.110" v="7253" actId="478"/>
          <ac:cxnSpMkLst>
            <pc:docMk/>
            <pc:sldMk cId="2586219330" sldId="334"/>
            <ac:cxnSpMk id="160" creationId="{D1E4F5E9-9822-446F-AE9E-7234447ADA5D}"/>
          </ac:cxnSpMkLst>
        </pc:cxnChg>
        <pc:cxnChg chg="del">
          <ac:chgData name="Marcus Rabe" userId="6b10fd8c-1af8-4ca2-a7e2-54dbfd77502c" providerId="ADAL" clId="{DE56D6A1-5ABA-4813-BE34-CC614342D400}" dt="2021-04-23T14:38:49.110" v="7253" actId="478"/>
          <ac:cxnSpMkLst>
            <pc:docMk/>
            <pc:sldMk cId="2586219330" sldId="334"/>
            <ac:cxnSpMk id="161" creationId="{11275E23-6F1D-4F0D-9A5C-F9BDF35B1FF5}"/>
          </ac:cxnSpMkLst>
        </pc:cxnChg>
        <pc:cxnChg chg="del">
          <ac:chgData name="Marcus Rabe" userId="6b10fd8c-1af8-4ca2-a7e2-54dbfd77502c" providerId="ADAL" clId="{DE56D6A1-5ABA-4813-BE34-CC614342D400}" dt="2021-04-23T14:38:49.110" v="7253" actId="478"/>
          <ac:cxnSpMkLst>
            <pc:docMk/>
            <pc:sldMk cId="2586219330" sldId="334"/>
            <ac:cxnSpMk id="162" creationId="{709CBF43-3A13-4E7C-A1AD-F33DFBBB96FE}"/>
          </ac:cxnSpMkLst>
        </pc:cxnChg>
        <pc:cxnChg chg="del">
          <ac:chgData name="Marcus Rabe" userId="6b10fd8c-1af8-4ca2-a7e2-54dbfd77502c" providerId="ADAL" clId="{DE56D6A1-5ABA-4813-BE34-CC614342D400}" dt="2021-04-23T14:38:49.110" v="7253" actId="478"/>
          <ac:cxnSpMkLst>
            <pc:docMk/>
            <pc:sldMk cId="2586219330" sldId="334"/>
            <ac:cxnSpMk id="163" creationId="{3EBD039A-D036-402E-AD8E-4DBDE009DE20}"/>
          </ac:cxnSpMkLst>
        </pc:cxnChg>
        <pc:cxnChg chg="del">
          <ac:chgData name="Marcus Rabe" userId="6b10fd8c-1af8-4ca2-a7e2-54dbfd77502c" providerId="ADAL" clId="{DE56D6A1-5ABA-4813-BE34-CC614342D400}" dt="2021-04-23T14:38:49.110" v="7253" actId="478"/>
          <ac:cxnSpMkLst>
            <pc:docMk/>
            <pc:sldMk cId="2586219330" sldId="334"/>
            <ac:cxnSpMk id="164" creationId="{4F828999-B0D3-45CE-9426-E6033E743BCB}"/>
          </ac:cxnSpMkLst>
        </pc:cxnChg>
        <pc:cxnChg chg="del">
          <ac:chgData name="Marcus Rabe" userId="6b10fd8c-1af8-4ca2-a7e2-54dbfd77502c" providerId="ADAL" clId="{DE56D6A1-5ABA-4813-BE34-CC614342D400}" dt="2021-04-23T14:38:49.110" v="7253" actId="478"/>
          <ac:cxnSpMkLst>
            <pc:docMk/>
            <pc:sldMk cId="2586219330" sldId="334"/>
            <ac:cxnSpMk id="180" creationId="{C1EEBBD1-F62D-4E18-AF36-B6F175D1653D}"/>
          </ac:cxnSpMkLst>
        </pc:cxnChg>
        <pc:cxnChg chg="del">
          <ac:chgData name="Marcus Rabe" userId="6b10fd8c-1af8-4ca2-a7e2-54dbfd77502c" providerId="ADAL" clId="{DE56D6A1-5ABA-4813-BE34-CC614342D400}" dt="2021-04-23T14:38:49.110" v="7253" actId="478"/>
          <ac:cxnSpMkLst>
            <pc:docMk/>
            <pc:sldMk cId="2586219330" sldId="334"/>
            <ac:cxnSpMk id="181" creationId="{E2F2FC7D-F8AA-44D9-A211-E159619C2511}"/>
          </ac:cxnSpMkLst>
        </pc:cxnChg>
        <pc:cxnChg chg="del">
          <ac:chgData name="Marcus Rabe" userId="6b10fd8c-1af8-4ca2-a7e2-54dbfd77502c" providerId="ADAL" clId="{DE56D6A1-5ABA-4813-BE34-CC614342D400}" dt="2021-04-23T14:38:49.110" v="7253" actId="478"/>
          <ac:cxnSpMkLst>
            <pc:docMk/>
            <pc:sldMk cId="2586219330" sldId="334"/>
            <ac:cxnSpMk id="182" creationId="{D41BC2A3-DD26-4FA8-A649-B9148B24F149}"/>
          </ac:cxnSpMkLst>
        </pc:cxnChg>
        <pc:cxnChg chg="del">
          <ac:chgData name="Marcus Rabe" userId="6b10fd8c-1af8-4ca2-a7e2-54dbfd77502c" providerId="ADAL" clId="{DE56D6A1-5ABA-4813-BE34-CC614342D400}" dt="2021-04-23T14:38:49.110" v="7253" actId="478"/>
          <ac:cxnSpMkLst>
            <pc:docMk/>
            <pc:sldMk cId="2586219330" sldId="334"/>
            <ac:cxnSpMk id="183" creationId="{A58DC499-CF87-48FE-9F19-E3FEFF8F2EA0}"/>
          </ac:cxnSpMkLst>
        </pc:cxnChg>
        <pc:cxnChg chg="del">
          <ac:chgData name="Marcus Rabe" userId="6b10fd8c-1af8-4ca2-a7e2-54dbfd77502c" providerId="ADAL" clId="{DE56D6A1-5ABA-4813-BE34-CC614342D400}" dt="2021-04-23T14:38:49.110" v="7253" actId="478"/>
          <ac:cxnSpMkLst>
            <pc:docMk/>
            <pc:sldMk cId="2586219330" sldId="334"/>
            <ac:cxnSpMk id="184" creationId="{ED2312D8-BD0B-4E62-A22E-8E2021B3486D}"/>
          </ac:cxnSpMkLst>
        </pc:cxnChg>
        <pc:cxnChg chg="del">
          <ac:chgData name="Marcus Rabe" userId="6b10fd8c-1af8-4ca2-a7e2-54dbfd77502c" providerId="ADAL" clId="{DE56D6A1-5ABA-4813-BE34-CC614342D400}" dt="2021-04-23T14:38:49.110" v="7253" actId="478"/>
          <ac:cxnSpMkLst>
            <pc:docMk/>
            <pc:sldMk cId="2586219330" sldId="334"/>
            <ac:cxnSpMk id="185" creationId="{E5F88D11-09A0-47FB-9A59-419143473934}"/>
          </ac:cxnSpMkLst>
        </pc:cxnChg>
        <pc:cxnChg chg="del">
          <ac:chgData name="Marcus Rabe" userId="6b10fd8c-1af8-4ca2-a7e2-54dbfd77502c" providerId="ADAL" clId="{DE56D6A1-5ABA-4813-BE34-CC614342D400}" dt="2021-04-23T14:38:49.110" v="7253" actId="478"/>
          <ac:cxnSpMkLst>
            <pc:docMk/>
            <pc:sldMk cId="2586219330" sldId="334"/>
            <ac:cxnSpMk id="186" creationId="{D3E111B5-ACE8-412B-AA88-1CB94D237AD1}"/>
          </ac:cxnSpMkLst>
        </pc:cxnChg>
        <pc:cxnChg chg="del">
          <ac:chgData name="Marcus Rabe" userId="6b10fd8c-1af8-4ca2-a7e2-54dbfd77502c" providerId="ADAL" clId="{DE56D6A1-5ABA-4813-BE34-CC614342D400}" dt="2021-04-23T14:38:49.110" v="7253" actId="478"/>
          <ac:cxnSpMkLst>
            <pc:docMk/>
            <pc:sldMk cId="2586219330" sldId="334"/>
            <ac:cxnSpMk id="187" creationId="{CF258C8B-C291-40AE-A0AD-58C7BBFB06DF}"/>
          </ac:cxnSpMkLst>
        </pc:cxnChg>
        <pc:cxnChg chg="del">
          <ac:chgData name="Marcus Rabe" userId="6b10fd8c-1af8-4ca2-a7e2-54dbfd77502c" providerId="ADAL" clId="{DE56D6A1-5ABA-4813-BE34-CC614342D400}" dt="2021-04-23T14:38:49.110" v="7253" actId="478"/>
          <ac:cxnSpMkLst>
            <pc:docMk/>
            <pc:sldMk cId="2586219330" sldId="334"/>
            <ac:cxnSpMk id="188" creationId="{A586A669-E3EA-4694-B959-D0F9F8A3A0FB}"/>
          </ac:cxnSpMkLst>
        </pc:cxnChg>
        <pc:cxnChg chg="del">
          <ac:chgData name="Marcus Rabe" userId="6b10fd8c-1af8-4ca2-a7e2-54dbfd77502c" providerId="ADAL" clId="{DE56D6A1-5ABA-4813-BE34-CC614342D400}" dt="2021-04-23T14:38:49.110" v="7253" actId="478"/>
          <ac:cxnSpMkLst>
            <pc:docMk/>
            <pc:sldMk cId="2586219330" sldId="334"/>
            <ac:cxnSpMk id="189" creationId="{C262D08F-3942-4275-8713-9A8FC3094E17}"/>
          </ac:cxnSpMkLst>
        </pc:cxnChg>
        <pc:cxnChg chg="del">
          <ac:chgData name="Marcus Rabe" userId="6b10fd8c-1af8-4ca2-a7e2-54dbfd77502c" providerId="ADAL" clId="{DE56D6A1-5ABA-4813-BE34-CC614342D400}" dt="2021-04-23T14:38:49.110" v="7253" actId="478"/>
          <ac:cxnSpMkLst>
            <pc:docMk/>
            <pc:sldMk cId="2586219330" sldId="334"/>
            <ac:cxnSpMk id="190" creationId="{DFFCF642-EB9B-497B-B903-E7D23ED5738F}"/>
          </ac:cxnSpMkLst>
        </pc:cxnChg>
        <pc:cxnChg chg="del">
          <ac:chgData name="Marcus Rabe" userId="6b10fd8c-1af8-4ca2-a7e2-54dbfd77502c" providerId="ADAL" clId="{DE56D6A1-5ABA-4813-BE34-CC614342D400}" dt="2021-04-23T14:38:49.110" v="7253" actId="478"/>
          <ac:cxnSpMkLst>
            <pc:docMk/>
            <pc:sldMk cId="2586219330" sldId="334"/>
            <ac:cxnSpMk id="191" creationId="{708F396D-BE3D-4F8F-996C-DB6EF9A238AF}"/>
          </ac:cxnSpMkLst>
        </pc:cxnChg>
        <pc:cxnChg chg="del">
          <ac:chgData name="Marcus Rabe" userId="6b10fd8c-1af8-4ca2-a7e2-54dbfd77502c" providerId="ADAL" clId="{DE56D6A1-5ABA-4813-BE34-CC614342D400}" dt="2021-04-23T14:38:49.110" v="7253" actId="478"/>
          <ac:cxnSpMkLst>
            <pc:docMk/>
            <pc:sldMk cId="2586219330" sldId="334"/>
            <ac:cxnSpMk id="192" creationId="{C6B8AB41-B368-4E43-9B46-E1E67874B3FD}"/>
          </ac:cxnSpMkLst>
        </pc:cxnChg>
        <pc:cxnChg chg="del">
          <ac:chgData name="Marcus Rabe" userId="6b10fd8c-1af8-4ca2-a7e2-54dbfd77502c" providerId="ADAL" clId="{DE56D6A1-5ABA-4813-BE34-CC614342D400}" dt="2021-04-23T14:38:49.110" v="7253" actId="478"/>
          <ac:cxnSpMkLst>
            <pc:docMk/>
            <pc:sldMk cId="2586219330" sldId="334"/>
            <ac:cxnSpMk id="193" creationId="{A8253992-ED17-4FC0-B390-A8C18A72B3CD}"/>
          </ac:cxnSpMkLst>
        </pc:cxnChg>
        <pc:cxnChg chg="del">
          <ac:chgData name="Marcus Rabe" userId="6b10fd8c-1af8-4ca2-a7e2-54dbfd77502c" providerId="ADAL" clId="{DE56D6A1-5ABA-4813-BE34-CC614342D400}" dt="2021-04-23T14:38:49.110" v="7253" actId="478"/>
          <ac:cxnSpMkLst>
            <pc:docMk/>
            <pc:sldMk cId="2586219330" sldId="334"/>
            <ac:cxnSpMk id="194" creationId="{09F74D10-847F-4D85-BD52-1F5CB878FC2F}"/>
          </ac:cxnSpMkLst>
        </pc:cxnChg>
        <pc:cxnChg chg="del">
          <ac:chgData name="Marcus Rabe" userId="6b10fd8c-1af8-4ca2-a7e2-54dbfd77502c" providerId="ADAL" clId="{DE56D6A1-5ABA-4813-BE34-CC614342D400}" dt="2021-04-23T14:38:49.110" v="7253" actId="478"/>
          <ac:cxnSpMkLst>
            <pc:docMk/>
            <pc:sldMk cId="2586219330" sldId="334"/>
            <ac:cxnSpMk id="195" creationId="{592C380F-806E-46DE-BFBD-E20C87E5C59C}"/>
          </ac:cxnSpMkLst>
        </pc:cxnChg>
        <pc:cxnChg chg="del">
          <ac:chgData name="Marcus Rabe" userId="6b10fd8c-1af8-4ca2-a7e2-54dbfd77502c" providerId="ADAL" clId="{DE56D6A1-5ABA-4813-BE34-CC614342D400}" dt="2021-04-23T14:38:49.110" v="7253" actId="478"/>
          <ac:cxnSpMkLst>
            <pc:docMk/>
            <pc:sldMk cId="2586219330" sldId="334"/>
            <ac:cxnSpMk id="196" creationId="{9ECDE82A-7927-45BC-B52D-B1381D4A693D}"/>
          </ac:cxnSpMkLst>
        </pc:cxnChg>
        <pc:cxnChg chg="del">
          <ac:chgData name="Marcus Rabe" userId="6b10fd8c-1af8-4ca2-a7e2-54dbfd77502c" providerId="ADAL" clId="{DE56D6A1-5ABA-4813-BE34-CC614342D400}" dt="2021-04-23T14:38:49.110" v="7253" actId="478"/>
          <ac:cxnSpMkLst>
            <pc:docMk/>
            <pc:sldMk cId="2586219330" sldId="334"/>
            <ac:cxnSpMk id="200" creationId="{F9C836F1-C294-4416-ABFA-B0BC3210CB3B}"/>
          </ac:cxnSpMkLst>
        </pc:cxnChg>
        <pc:cxnChg chg="del">
          <ac:chgData name="Marcus Rabe" userId="6b10fd8c-1af8-4ca2-a7e2-54dbfd77502c" providerId="ADAL" clId="{DE56D6A1-5ABA-4813-BE34-CC614342D400}" dt="2021-04-23T14:38:49.110" v="7253" actId="478"/>
          <ac:cxnSpMkLst>
            <pc:docMk/>
            <pc:sldMk cId="2586219330" sldId="334"/>
            <ac:cxnSpMk id="201" creationId="{61A9B5F4-DD84-420F-B80A-D01C4B5CA327}"/>
          </ac:cxnSpMkLst>
        </pc:cxnChg>
        <pc:cxnChg chg="del">
          <ac:chgData name="Marcus Rabe" userId="6b10fd8c-1af8-4ca2-a7e2-54dbfd77502c" providerId="ADAL" clId="{DE56D6A1-5ABA-4813-BE34-CC614342D400}" dt="2021-04-23T14:38:49.110" v="7253" actId="478"/>
          <ac:cxnSpMkLst>
            <pc:docMk/>
            <pc:sldMk cId="2586219330" sldId="334"/>
            <ac:cxnSpMk id="203" creationId="{7E402B1D-95C3-4BF7-A9AB-0F484C3910A6}"/>
          </ac:cxnSpMkLst>
        </pc:cxnChg>
      </pc:sldChg>
      <pc:sldChg chg="addSp delSp modSp new mod">
        <pc:chgData name="Marcus Rabe" userId="6b10fd8c-1af8-4ca2-a7e2-54dbfd77502c" providerId="ADAL" clId="{DE56D6A1-5ABA-4813-BE34-CC614342D400}" dt="2021-04-24T13:00:58.862" v="9360"/>
        <pc:sldMkLst>
          <pc:docMk/>
          <pc:sldMk cId="1814272588" sldId="335"/>
        </pc:sldMkLst>
        <pc:spChg chg="del mod">
          <ac:chgData name="Marcus Rabe" userId="6b10fd8c-1af8-4ca2-a7e2-54dbfd77502c" providerId="ADAL" clId="{DE56D6A1-5ABA-4813-BE34-CC614342D400}" dt="2021-04-24T12:33:39.091" v="8692" actId="478"/>
          <ac:spMkLst>
            <pc:docMk/>
            <pc:sldMk cId="1814272588" sldId="335"/>
            <ac:spMk id="3" creationId="{CDE4E7D7-2470-439B-BC80-6C3254823D57}"/>
          </ac:spMkLst>
        </pc:spChg>
        <pc:spChg chg="mod">
          <ac:chgData name="Marcus Rabe" userId="6b10fd8c-1af8-4ca2-a7e2-54dbfd77502c" providerId="ADAL" clId="{DE56D6A1-5ABA-4813-BE34-CC614342D400}" dt="2021-04-24T12:52:23.483" v="9234" actId="20577"/>
          <ac:spMkLst>
            <pc:docMk/>
            <pc:sldMk cId="1814272588" sldId="335"/>
            <ac:spMk id="4" creationId="{27EF5EAA-78D8-4C23-A1F3-DA687C0F672C}"/>
          </ac:spMkLst>
        </pc:spChg>
        <pc:spChg chg="mod">
          <ac:chgData name="Marcus Rabe" userId="6b10fd8c-1af8-4ca2-a7e2-54dbfd77502c" providerId="ADAL" clId="{DE56D6A1-5ABA-4813-BE34-CC614342D400}" dt="2021-04-24T12:32:24.005" v="8586"/>
          <ac:spMkLst>
            <pc:docMk/>
            <pc:sldMk cId="1814272588" sldId="335"/>
            <ac:spMk id="7" creationId="{081451C6-11A9-485E-82AE-E0CC2BD2FDB7}"/>
          </ac:spMkLst>
        </pc:spChg>
        <pc:spChg chg="mod">
          <ac:chgData name="Marcus Rabe" userId="6b10fd8c-1af8-4ca2-a7e2-54dbfd77502c" providerId="ADAL" clId="{DE56D6A1-5ABA-4813-BE34-CC614342D400}" dt="2021-04-24T12:32:24.005" v="8586"/>
          <ac:spMkLst>
            <pc:docMk/>
            <pc:sldMk cId="1814272588" sldId="335"/>
            <ac:spMk id="8" creationId="{C44B32BA-4FF8-4B83-BEE2-7638020039DC}"/>
          </ac:spMkLst>
        </pc:spChg>
        <pc:spChg chg="mod">
          <ac:chgData name="Marcus Rabe" userId="6b10fd8c-1af8-4ca2-a7e2-54dbfd77502c" providerId="ADAL" clId="{DE56D6A1-5ABA-4813-BE34-CC614342D400}" dt="2021-04-24T12:32:24.005" v="8586"/>
          <ac:spMkLst>
            <pc:docMk/>
            <pc:sldMk cId="1814272588" sldId="335"/>
            <ac:spMk id="9" creationId="{5972FE40-8C87-41BA-A2DE-FB0F18F913DE}"/>
          </ac:spMkLst>
        </pc:spChg>
        <pc:spChg chg="add del mod">
          <ac:chgData name="Marcus Rabe" userId="6b10fd8c-1af8-4ca2-a7e2-54dbfd77502c" providerId="ADAL" clId="{DE56D6A1-5ABA-4813-BE34-CC614342D400}" dt="2021-04-24T12:33:41.223" v="8693" actId="478"/>
          <ac:spMkLst>
            <pc:docMk/>
            <pc:sldMk cId="1814272588" sldId="335"/>
            <ac:spMk id="12" creationId="{D3713D82-0217-40D6-A61B-82CD058FACA7}"/>
          </ac:spMkLst>
        </pc:spChg>
        <pc:spChg chg="add mod">
          <ac:chgData name="Marcus Rabe" userId="6b10fd8c-1af8-4ca2-a7e2-54dbfd77502c" providerId="ADAL" clId="{DE56D6A1-5ABA-4813-BE34-CC614342D400}" dt="2021-04-24T12:51:45.256" v="9215" actId="14100"/>
          <ac:spMkLst>
            <pc:docMk/>
            <pc:sldMk cId="1814272588" sldId="335"/>
            <ac:spMk id="13" creationId="{2F575205-C5B5-4D85-A5F6-A5CB8B86DC8D}"/>
          </ac:spMkLst>
        </pc:spChg>
        <pc:spChg chg="add del mod">
          <ac:chgData name="Marcus Rabe" userId="6b10fd8c-1af8-4ca2-a7e2-54dbfd77502c" providerId="ADAL" clId="{DE56D6A1-5ABA-4813-BE34-CC614342D400}" dt="2021-04-24T12:42:46.503" v="8920" actId="478"/>
          <ac:spMkLst>
            <pc:docMk/>
            <pc:sldMk cId="1814272588" sldId="335"/>
            <ac:spMk id="14" creationId="{636EA7DC-2750-49C4-A397-EE355C3E879C}"/>
          </ac:spMkLst>
        </pc:spChg>
        <pc:spChg chg="add mod">
          <ac:chgData name="Marcus Rabe" userId="6b10fd8c-1af8-4ca2-a7e2-54dbfd77502c" providerId="ADAL" clId="{DE56D6A1-5ABA-4813-BE34-CC614342D400}" dt="2021-04-24T12:51:58.273" v="9219" actId="14100"/>
          <ac:spMkLst>
            <pc:docMk/>
            <pc:sldMk cId="1814272588" sldId="335"/>
            <ac:spMk id="15" creationId="{4C29C31E-A5F7-4DE1-8E2A-D21225FD5B8E}"/>
          </ac:spMkLst>
        </pc:spChg>
        <pc:spChg chg="add mod">
          <ac:chgData name="Marcus Rabe" userId="6b10fd8c-1af8-4ca2-a7e2-54dbfd77502c" providerId="ADAL" clId="{DE56D6A1-5ABA-4813-BE34-CC614342D400}" dt="2021-04-24T12:52:02.121" v="9220" actId="1076"/>
          <ac:spMkLst>
            <pc:docMk/>
            <pc:sldMk cId="1814272588" sldId="335"/>
            <ac:spMk id="16" creationId="{5CDCF25B-A8EF-4581-9C22-5AA519095895}"/>
          </ac:spMkLst>
        </pc:spChg>
        <pc:spChg chg="add mod">
          <ac:chgData name="Marcus Rabe" userId="6b10fd8c-1af8-4ca2-a7e2-54dbfd77502c" providerId="ADAL" clId="{DE56D6A1-5ABA-4813-BE34-CC614342D400}" dt="2021-04-24T12:59:51.803" v="9344" actId="20577"/>
          <ac:spMkLst>
            <pc:docMk/>
            <pc:sldMk cId="1814272588" sldId="335"/>
            <ac:spMk id="17" creationId="{396655B1-1E0C-407E-8B10-4804EBEAF5C5}"/>
          </ac:spMkLst>
        </pc:spChg>
        <pc:grpChg chg="add mod">
          <ac:chgData name="Marcus Rabe" userId="6b10fd8c-1af8-4ca2-a7e2-54dbfd77502c" providerId="ADAL" clId="{DE56D6A1-5ABA-4813-BE34-CC614342D400}" dt="2021-04-24T12:32:24.005" v="8586"/>
          <ac:grpSpMkLst>
            <pc:docMk/>
            <pc:sldMk cId="1814272588" sldId="335"/>
            <ac:grpSpMk id="6" creationId="{728BAFB5-C65E-47E0-8429-BDAB264BC3D7}"/>
          </ac:grpSpMkLst>
        </pc:grpChg>
        <pc:picChg chg="mod">
          <ac:chgData name="Marcus Rabe" userId="6b10fd8c-1af8-4ca2-a7e2-54dbfd77502c" providerId="ADAL" clId="{DE56D6A1-5ABA-4813-BE34-CC614342D400}" dt="2021-04-24T12:32:24.005" v="8586"/>
          <ac:picMkLst>
            <pc:docMk/>
            <pc:sldMk cId="1814272588" sldId="335"/>
            <ac:picMk id="10" creationId="{D63F8EB7-F489-42AD-98FD-FFFED1E6203B}"/>
          </ac:picMkLst>
        </pc:picChg>
        <pc:picChg chg="add mod">
          <ac:chgData name="Marcus Rabe" userId="6b10fd8c-1af8-4ca2-a7e2-54dbfd77502c" providerId="ADAL" clId="{DE56D6A1-5ABA-4813-BE34-CC614342D400}" dt="2021-04-24T13:00:58.862" v="9360"/>
          <ac:picMkLst>
            <pc:docMk/>
            <pc:sldMk cId="1814272588" sldId="335"/>
            <ac:picMk id="18" creationId="{9CB686C5-690E-408A-B9DC-FE6614E9A269}"/>
          </ac:picMkLst>
        </pc:picChg>
      </pc:sldChg>
      <pc:sldChg chg="addSp delSp modSp new mod delAnim modAnim">
        <pc:chgData name="Marcus Rabe" userId="6b10fd8c-1af8-4ca2-a7e2-54dbfd77502c" providerId="ADAL" clId="{DE56D6A1-5ABA-4813-BE34-CC614342D400}" dt="2021-04-25T08:11:16.833" v="10131" actId="21"/>
        <pc:sldMkLst>
          <pc:docMk/>
          <pc:sldMk cId="1322945239" sldId="336"/>
        </pc:sldMkLst>
        <pc:spChg chg="del">
          <ac:chgData name="Marcus Rabe" userId="6b10fd8c-1af8-4ca2-a7e2-54dbfd77502c" providerId="ADAL" clId="{DE56D6A1-5ABA-4813-BE34-CC614342D400}" dt="2021-04-24T16:30:54.584" v="9362" actId="478"/>
          <ac:spMkLst>
            <pc:docMk/>
            <pc:sldMk cId="1322945239" sldId="336"/>
            <ac:spMk id="3" creationId="{1FC3445D-E5FA-45D1-B110-555E938866AB}"/>
          </ac:spMkLst>
        </pc:spChg>
        <pc:spChg chg="mod">
          <ac:chgData name="Marcus Rabe" userId="6b10fd8c-1af8-4ca2-a7e2-54dbfd77502c" providerId="ADAL" clId="{DE56D6A1-5ABA-4813-BE34-CC614342D400}" dt="2021-04-24T18:24:26" v="9565" actId="6549"/>
          <ac:spMkLst>
            <pc:docMk/>
            <pc:sldMk cId="1322945239" sldId="336"/>
            <ac:spMk id="4" creationId="{96A50EF0-7871-4024-8EEA-6C06AB1ED196}"/>
          </ac:spMkLst>
        </pc:spChg>
        <pc:spChg chg="mod">
          <ac:chgData name="Marcus Rabe" userId="6b10fd8c-1af8-4ca2-a7e2-54dbfd77502c" providerId="ADAL" clId="{DE56D6A1-5ABA-4813-BE34-CC614342D400}" dt="2021-04-24T18:24:31.631" v="9566"/>
          <ac:spMkLst>
            <pc:docMk/>
            <pc:sldMk cId="1322945239" sldId="336"/>
            <ac:spMk id="7" creationId="{C9457107-C85C-4FEC-B874-F985F3623B1C}"/>
          </ac:spMkLst>
        </pc:spChg>
        <pc:spChg chg="mod">
          <ac:chgData name="Marcus Rabe" userId="6b10fd8c-1af8-4ca2-a7e2-54dbfd77502c" providerId="ADAL" clId="{DE56D6A1-5ABA-4813-BE34-CC614342D400}" dt="2021-04-24T18:24:31.631" v="9566"/>
          <ac:spMkLst>
            <pc:docMk/>
            <pc:sldMk cId="1322945239" sldId="336"/>
            <ac:spMk id="8" creationId="{762FA265-F39E-43AA-989E-9B39FB63DD39}"/>
          </ac:spMkLst>
        </pc:spChg>
        <pc:spChg chg="mod">
          <ac:chgData name="Marcus Rabe" userId="6b10fd8c-1af8-4ca2-a7e2-54dbfd77502c" providerId="ADAL" clId="{DE56D6A1-5ABA-4813-BE34-CC614342D400}" dt="2021-04-24T18:24:31.631" v="9566"/>
          <ac:spMkLst>
            <pc:docMk/>
            <pc:sldMk cId="1322945239" sldId="336"/>
            <ac:spMk id="9" creationId="{861D1914-0BDA-407D-8FA1-61C30AC85D32}"/>
          </ac:spMkLst>
        </pc:spChg>
        <pc:spChg chg="add mod">
          <ac:chgData name="Marcus Rabe" userId="6b10fd8c-1af8-4ca2-a7e2-54dbfd77502c" providerId="ADAL" clId="{DE56D6A1-5ABA-4813-BE34-CC614342D400}" dt="2021-04-25T08:00:16.119" v="10088" actId="20577"/>
          <ac:spMkLst>
            <pc:docMk/>
            <pc:sldMk cId="1322945239" sldId="336"/>
            <ac:spMk id="12" creationId="{1A94516D-CFBF-46AE-9BF9-D0B08035E343}"/>
          </ac:spMkLst>
        </pc:spChg>
        <pc:grpChg chg="add mod">
          <ac:chgData name="Marcus Rabe" userId="6b10fd8c-1af8-4ca2-a7e2-54dbfd77502c" providerId="ADAL" clId="{DE56D6A1-5ABA-4813-BE34-CC614342D400}" dt="2021-04-24T18:24:31.631" v="9566"/>
          <ac:grpSpMkLst>
            <pc:docMk/>
            <pc:sldMk cId="1322945239" sldId="336"/>
            <ac:grpSpMk id="6" creationId="{6C8349F5-8191-4C55-A50F-648C199E32B9}"/>
          </ac:grpSpMkLst>
        </pc:grpChg>
        <pc:picChg chg="mod">
          <ac:chgData name="Marcus Rabe" userId="6b10fd8c-1af8-4ca2-a7e2-54dbfd77502c" providerId="ADAL" clId="{DE56D6A1-5ABA-4813-BE34-CC614342D400}" dt="2021-04-24T18:24:31.631" v="9566"/>
          <ac:picMkLst>
            <pc:docMk/>
            <pc:sldMk cId="1322945239" sldId="336"/>
            <ac:picMk id="10" creationId="{671CEAB6-A4F3-403B-8553-16B54E82F699}"/>
          </ac:picMkLst>
        </pc:picChg>
        <pc:picChg chg="add mod">
          <ac:chgData name="Marcus Rabe" userId="6b10fd8c-1af8-4ca2-a7e2-54dbfd77502c" providerId="ADAL" clId="{DE56D6A1-5ABA-4813-BE34-CC614342D400}" dt="2021-04-24T18:24:31.631" v="9566"/>
          <ac:picMkLst>
            <pc:docMk/>
            <pc:sldMk cId="1322945239" sldId="336"/>
            <ac:picMk id="11" creationId="{663A8AE4-412B-4CC0-B82D-A900A70CE16A}"/>
          </ac:picMkLst>
        </pc:picChg>
        <pc:picChg chg="add del mod">
          <ac:chgData name="Marcus Rabe" userId="6b10fd8c-1af8-4ca2-a7e2-54dbfd77502c" providerId="ADAL" clId="{DE56D6A1-5ABA-4813-BE34-CC614342D400}" dt="2021-04-25T08:11:16.833" v="10131" actId="21"/>
          <ac:picMkLst>
            <pc:docMk/>
            <pc:sldMk cId="1322945239" sldId="336"/>
            <ac:picMk id="13" creationId="{A2EBF5A4-E892-45B5-869B-A9D01C6445BF}"/>
          </ac:picMkLst>
        </pc:picChg>
      </pc:sldChg>
      <pc:sldChg chg="addSp delSp modSp new mod modAnim">
        <pc:chgData name="Marcus Rabe" userId="6b10fd8c-1af8-4ca2-a7e2-54dbfd77502c" providerId="ADAL" clId="{DE56D6A1-5ABA-4813-BE34-CC614342D400}" dt="2021-04-25T12:05:18.009" v="11658"/>
        <pc:sldMkLst>
          <pc:docMk/>
          <pc:sldMk cId="2356112395" sldId="337"/>
        </pc:sldMkLst>
        <pc:spChg chg="del">
          <ac:chgData name="Marcus Rabe" userId="6b10fd8c-1af8-4ca2-a7e2-54dbfd77502c" providerId="ADAL" clId="{DE56D6A1-5ABA-4813-BE34-CC614342D400}" dt="2021-04-24T17:04:44.348" v="9422" actId="478"/>
          <ac:spMkLst>
            <pc:docMk/>
            <pc:sldMk cId="2356112395" sldId="337"/>
            <ac:spMk id="3" creationId="{C9A7F2EA-2D68-4583-8E36-14768191188A}"/>
          </ac:spMkLst>
        </pc:spChg>
        <pc:spChg chg="mod">
          <ac:chgData name="Marcus Rabe" userId="6b10fd8c-1af8-4ca2-a7e2-54dbfd77502c" providerId="ADAL" clId="{DE56D6A1-5ABA-4813-BE34-CC614342D400}" dt="2021-04-25T09:17:18.792" v="11421" actId="20577"/>
          <ac:spMkLst>
            <pc:docMk/>
            <pc:sldMk cId="2356112395" sldId="337"/>
            <ac:spMk id="4" creationId="{4462AB4A-3210-49B3-89A8-C211D0E7C21B}"/>
          </ac:spMkLst>
        </pc:spChg>
        <pc:spChg chg="mod">
          <ac:chgData name="Marcus Rabe" userId="6b10fd8c-1af8-4ca2-a7e2-54dbfd77502c" providerId="ADAL" clId="{DE56D6A1-5ABA-4813-BE34-CC614342D400}" dt="2021-04-24T17:04:35.348" v="9413"/>
          <ac:spMkLst>
            <pc:docMk/>
            <pc:sldMk cId="2356112395" sldId="337"/>
            <ac:spMk id="7" creationId="{17998C25-086C-4104-92B1-EA81B8A9AEE4}"/>
          </ac:spMkLst>
        </pc:spChg>
        <pc:spChg chg="mod">
          <ac:chgData name="Marcus Rabe" userId="6b10fd8c-1af8-4ca2-a7e2-54dbfd77502c" providerId="ADAL" clId="{DE56D6A1-5ABA-4813-BE34-CC614342D400}" dt="2021-04-24T17:04:35.348" v="9413"/>
          <ac:spMkLst>
            <pc:docMk/>
            <pc:sldMk cId="2356112395" sldId="337"/>
            <ac:spMk id="8" creationId="{0B7CBB13-AE93-409A-8A8A-EAD76F33E17D}"/>
          </ac:spMkLst>
        </pc:spChg>
        <pc:spChg chg="mod">
          <ac:chgData name="Marcus Rabe" userId="6b10fd8c-1af8-4ca2-a7e2-54dbfd77502c" providerId="ADAL" clId="{DE56D6A1-5ABA-4813-BE34-CC614342D400}" dt="2021-04-24T17:04:35.348" v="9413"/>
          <ac:spMkLst>
            <pc:docMk/>
            <pc:sldMk cId="2356112395" sldId="337"/>
            <ac:spMk id="9" creationId="{7CF31265-13DD-46BF-9BB7-BE2AB899B944}"/>
          </ac:spMkLst>
        </pc:spChg>
        <pc:spChg chg="add mod">
          <ac:chgData name="Marcus Rabe" userId="6b10fd8c-1af8-4ca2-a7e2-54dbfd77502c" providerId="ADAL" clId="{DE56D6A1-5ABA-4813-BE34-CC614342D400}" dt="2021-04-25T09:17:21.001" v="11422" actId="1076"/>
          <ac:spMkLst>
            <pc:docMk/>
            <pc:sldMk cId="2356112395" sldId="337"/>
            <ac:spMk id="11" creationId="{D287FE4C-00BF-4D89-9ED3-37D469E7D20A}"/>
          </ac:spMkLst>
        </pc:spChg>
        <pc:spChg chg="add mod">
          <ac:chgData name="Marcus Rabe" userId="6b10fd8c-1af8-4ca2-a7e2-54dbfd77502c" providerId="ADAL" clId="{DE56D6A1-5ABA-4813-BE34-CC614342D400}" dt="2021-04-24T17:06:06.440" v="9513" actId="1076"/>
          <ac:spMkLst>
            <pc:docMk/>
            <pc:sldMk cId="2356112395" sldId="337"/>
            <ac:spMk id="12" creationId="{99B4C891-2C6F-4D1A-A945-DF98C5FCCB76}"/>
          </ac:spMkLst>
        </pc:spChg>
        <pc:spChg chg="add mod">
          <ac:chgData name="Marcus Rabe" userId="6b10fd8c-1af8-4ca2-a7e2-54dbfd77502c" providerId="ADAL" clId="{DE56D6A1-5ABA-4813-BE34-CC614342D400}" dt="2021-04-24T17:06:06.440" v="9513" actId="1076"/>
          <ac:spMkLst>
            <pc:docMk/>
            <pc:sldMk cId="2356112395" sldId="337"/>
            <ac:spMk id="13" creationId="{E1F1CA90-F166-4D73-8642-1F9215F6708E}"/>
          </ac:spMkLst>
        </pc:spChg>
        <pc:grpChg chg="add mod">
          <ac:chgData name="Marcus Rabe" userId="6b10fd8c-1af8-4ca2-a7e2-54dbfd77502c" providerId="ADAL" clId="{DE56D6A1-5ABA-4813-BE34-CC614342D400}" dt="2021-04-24T17:04:35.348" v="9413"/>
          <ac:grpSpMkLst>
            <pc:docMk/>
            <pc:sldMk cId="2356112395" sldId="337"/>
            <ac:grpSpMk id="6" creationId="{551CE4BC-BB80-4F53-A7BA-0F244B9624A5}"/>
          </ac:grpSpMkLst>
        </pc:grpChg>
        <pc:picChg chg="mod">
          <ac:chgData name="Marcus Rabe" userId="6b10fd8c-1af8-4ca2-a7e2-54dbfd77502c" providerId="ADAL" clId="{DE56D6A1-5ABA-4813-BE34-CC614342D400}" dt="2021-04-24T17:04:35.348" v="9413"/>
          <ac:picMkLst>
            <pc:docMk/>
            <pc:sldMk cId="2356112395" sldId="337"/>
            <ac:picMk id="10" creationId="{E4B7667D-5A80-48F8-ABBD-B65A5D585311}"/>
          </ac:picMkLst>
        </pc:picChg>
      </pc:sldChg>
      <pc:sldChg chg="addSp">
        <pc:chgData name="Marcus Rabe" userId="6b10fd8c-1af8-4ca2-a7e2-54dbfd77502c" providerId="ADAL" clId="{DE56D6A1-5ABA-4813-BE34-CC614342D400}" dt="2021-04-24T18:34:03.621" v="9600"/>
        <pc:sldMkLst>
          <pc:docMk/>
          <pc:sldMk cId="53904042" sldId="338"/>
        </pc:sldMkLst>
        <pc:picChg chg="add">
          <ac:chgData name="Marcus Rabe" userId="6b10fd8c-1af8-4ca2-a7e2-54dbfd77502c" providerId="ADAL" clId="{DE56D6A1-5ABA-4813-BE34-CC614342D400}" dt="2021-04-24T18:34:03.621" v="9600"/>
          <ac:picMkLst>
            <pc:docMk/>
            <pc:sldMk cId="53904042" sldId="338"/>
            <ac:picMk id="2050" creationId="{113A5CBC-CF65-4929-86F7-F1462F062EF6}"/>
          </ac:picMkLst>
        </pc:picChg>
      </pc:sldChg>
      <pc:sldChg chg="addSp">
        <pc:chgData name="Marcus Rabe" userId="6b10fd8c-1af8-4ca2-a7e2-54dbfd77502c" providerId="ADAL" clId="{DE56D6A1-5ABA-4813-BE34-CC614342D400}" dt="2021-04-24T18:37:46.386" v="9672"/>
        <pc:sldMkLst>
          <pc:docMk/>
          <pc:sldMk cId="54747092" sldId="338"/>
        </pc:sldMkLst>
        <pc:picChg chg="add">
          <ac:chgData name="Marcus Rabe" userId="6b10fd8c-1af8-4ca2-a7e2-54dbfd77502c" providerId="ADAL" clId="{DE56D6A1-5ABA-4813-BE34-CC614342D400}" dt="2021-04-24T18:37:46.386" v="9672"/>
          <ac:picMkLst>
            <pc:docMk/>
            <pc:sldMk cId="54747092" sldId="338"/>
            <ac:picMk id="8194" creationId="{F692E831-A897-4709-9913-8C42DCE17EEE}"/>
          </ac:picMkLst>
        </pc:picChg>
      </pc:sldChg>
      <pc:sldChg chg="addSp delSp modSp new add del mod modAnim">
        <pc:chgData name="Marcus Rabe" userId="6b10fd8c-1af8-4ca2-a7e2-54dbfd77502c" providerId="ADAL" clId="{DE56D6A1-5ABA-4813-BE34-CC614342D400}" dt="2021-04-24T18:44:35.392" v="9704" actId="1076"/>
        <pc:sldMkLst>
          <pc:docMk/>
          <pc:sldMk cId="319710278" sldId="338"/>
        </pc:sldMkLst>
        <pc:spChg chg="del">
          <ac:chgData name="Marcus Rabe" userId="6b10fd8c-1af8-4ca2-a7e2-54dbfd77502c" providerId="ADAL" clId="{DE56D6A1-5ABA-4813-BE34-CC614342D400}" dt="2021-04-24T18:29:22.473" v="9570" actId="478"/>
          <ac:spMkLst>
            <pc:docMk/>
            <pc:sldMk cId="319710278" sldId="338"/>
            <ac:spMk id="3" creationId="{B2FD4E4A-EDC4-422A-A654-CA60E05C59DE}"/>
          </ac:spMkLst>
        </pc:spChg>
        <pc:spChg chg="mod">
          <ac:chgData name="Marcus Rabe" userId="6b10fd8c-1af8-4ca2-a7e2-54dbfd77502c" providerId="ADAL" clId="{DE56D6A1-5ABA-4813-BE34-CC614342D400}" dt="2021-04-24T18:29:29.262" v="9581" actId="20577"/>
          <ac:spMkLst>
            <pc:docMk/>
            <pc:sldMk cId="319710278" sldId="338"/>
            <ac:spMk id="4" creationId="{E50F34B0-A906-4699-AA83-D5D3B5828260}"/>
          </ac:spMkLst>
        </pc:spChg>
        <pc:spChg chg="mod">
          <ac:chgData name="Marcus Rabe" userId="6b10fd8c-1af8-4ca2-a7e2-54dbfd77502c" providerId="ADAL" clId="{DE56D6A1-5ABA-4813-BE34-CC614342D400}" dt="2021-04-24T18:29:15.919" v="9569"/>
          <ac:spMkLst>
            <pc:docMk/>
            <pc:sldMk cId="319710278" sldId="338"/>
            <ac:spMk id="7" creationId="{BD37214E-F411-4770-9D91-8F9496E1353A}"/>
          </ac:spMkLst>
        </pc:spChg>
        <pc:spChg chg="mod">
          <ac:chgData name="Marcus Rabe" userId="6b10fd8c-1af8-4ca2-a7e2-54dbfd77502c" providerId="ADAL" clId="{DE56D6A1-5ABA-4813-BE34-CC614342D400}" dt="2021-04-24T18:29:15.919" v="9569"/>
          <ac:spMkLst>
            <pc:docMk/>
            <pc:sldMk cId="319710278" sldId="338"/>
            <ac:spMk id="8" creationId="{14C1F9C8-8DE9-491A-9517-9C3E4FC75A2F}"/>
          </ac:spMkLst>
        </pc:spChg>
        <pc:spChg chg="mod">
          <ac:chgData name="Marcus Rabe" userId="6b10fd8c-1af8-4ca2-a7e2-54dbfd77502c" providerId="ADAL" clId="{DE56D6A1-5ABA-4813-BE34-CC614342D400}" dt="2021-04-24T18:29:15.919" v="9569"/>
          <ac:spMkLst>
            <pc:docMk/>
            <pc:sldMk cId="319710278" sldId="338"/>
            <ac:spMk id="9" creationId="{10FE527E-C145-47D6-8EA9-E3CBF8C41CF4}"/>
          </ac:spMkLst>
        </pc:spChg>
        <pc:spChg chg="add del mod">
          <ac:chgData name="Marcus Rabe" userId="6b10fd8c-1af8-4ca2-a7e2-54dbfd77502c" providerId="ADAL" clId="{DE56D6A1-5ABA-4813-BE34-CC614342D400}" dt="2021-04-24T18:37:07.405" v="9671" actId="478"/>
          <ac:spMkLst>
            <pc:docMk/>
            <pc:sldMk cId="319710278" sldId="338"/>
            <ac:spMk id="13" creationId="{F2C10341-99C2-42E7-BC65-D7616ED1A250}"/>
          </ac:spMkLst>
        </pc:spChg>
        <pc:spChg chg="add del mod">
          <ac:chgData name="Marcus Rabe" userId="6b10fd8c-1af8-4ca2-a7e2-54dbfd77502c" providerId="ADAL" clId="{DE56D6A1-5ABA-4813-BE34-CC614342D400}" dt="2021-04-24T18:37:00.864" v="9668" actId="478"/>
          <ac:spMkLst>
            <pc:docMk/>
            <pc:sldMk cId="319710278" sldId="338"/>
            <ac:spMk id="15" creationId="{AA234E96-266A-45A7-A196-9D6D29081031}"/>
          </ac:spMkLst>
        </pc:spChg>
        <pc:spChg chg="add mod">
          <ac:chgData name="Marcus Rabe" userId="6b10fd8c-1af8-4ca2-a7e2-54dbfd77502c" providerId="ADAL" clId="{DE56D6A1-5ABA-4813-BE34-CC614342D400}" dt="2021-04-24T18:40:40.680" v="9688" actId="1076"/>
          <ac:spMkLst>
            <pc:docMk/>
            <pc:sldMk cId="319710278" sldId="338"/>
            <ac:spMk id="18" creationId="{D2025C51-1029-41F3-8689-0CB47FCC8958}"/>
          </ac:spMkLst>
        </pc:spChg>
        <pc:grpChg chg="add mod">
          <ac:chgData name="Marcus Rabe" userId="6b10fd8c-1af8-4ca2-a7e2-54dbfd77502c" providerId="ADAL" clId="{DE56D6A1-5ABA-4813-BE34-CC614342D400}" dt="2021-04-24T18:29:15.919" v="9569"/>
          <ac:grpSpMkLst>
            <pc:docMk/>
            <pc:sldMk cId="319710278" sldId="338"/>
            <ac:grpSpMk id="6" creationId="{57B5A1FF-A475-477E-9160-5BB2A958DE1F}"/>
          </ac:grpSpMkLst>
        </pc:grpChg>
        <pc:picChg chg="mod">
          <ac:chgData name="Marcus Rabe" userId="6b10fd8c-1af8-4ca2-a7e2-54dbfd77502c" providerId="ADAL" clId="{DE56D6A1-5ABA-4813-BE34-CC614342D400}" dt="2021-04-24T18:29:15.919" v="9569"/>
          <ac:picMkLst>
            <pc:docMk/>
            <pc:sldMk cId="319710278" sldId="338"/>
            <ac:picMk id="10" creationId="{9ECF8875-4023-49E9-81CF-F70A18E0619A}"/>
          </ac:picMkLst>
        </pc:picChg>
        <pc:picChg chg="add del mod">
          <ac:chgData name="Marcus Rabe" userId="6b10fd8c-1af8-4ca2-a7e2-54dbfd77502c" providerId="ADAL" clId="{DE56D6A1-5ABA-4813-BE34-CC614342D400}" dt="2021-04-24T18:31:36.884" v="9595" actId="478"/>
          <ac:picMkLst>
            <pc:docMk/>
            <pc:sldMk cId="319710278" sldId="338"/>
            <ac:picMk id="12" creationId="{06BC69EC-1761-4B8C-AC80-8D2B797C1AFF}"/>
          </ac:picMkLst>
        </pc:picChg>
        <pc:picChg chg="add mod">
          <ac:chgData name="Marcus Rabe" userId="6b10fd8c-1af8-4ca2-a7e2-54dbfd77502c" providerId="ADAL" clId="{DE56D6A1-5ABA-4813-BE34-CC614342D400}" dt="2021-04-24T18:31:30.594" v="9594" actId="1076"/>
          <ac:picMkLst>
            <pc:docMk/>
            <pc:sldMk cId="319710278" sldId="338"/>
            <ac:picMk id="14" creationId="{84186222-CF8D-4CD8-B5B4-1F3FFBDCD991}"/>
          </ac:picMkLst>
        </pc:picChg>
        <pc:picChg chg="del mod">
          <ac:chgData name="Marcus Rabe" userId="6b10fd8c-1af8-4ca2-a7e2-54dbfd77502c" providerId="ADAL" clId="{DE56D6A1-5ABA-4813-BE34-CC614342D400}" dt="2021-04-24T18:34:58.761" v="9614" actId="478"/>
          <ac:picMkLst>
            <pc:docMk/>
            <pc:sldMk cId="319710278" sldId="338"/>
            <ac:picMk id="1026" creationId="{B2E3FB02-4596-44D3-BC6F-BC72B549705F}"/>
          </ac:picMkLst>
        </pc:picChg>
        <pc:picChg chg="del mod">
          <ac:chgData name="Marcus Rabe" userId="6b10fd8c-1af8-4ca2-a7e2-54dbfd77502c" providerId="ADAL" clId="{DE56D6A1-5ABA-4813-BE34-CC614342D400}" dt="2021-04-24T18:34:16.245" v="9603" actId="478"/>
          <ac:picMkLst>
            <pc:docMk/>
            <pc:sldMk cId="319710278" sldId="338"/>
            <ac:picMk id="2050" creationId="{113A5CBC-CF65-4929-86F7-F1462F062EF6}"/>
          </ac:picMkLst>
        </pc:picChg>
        <pc:picChg chg="del mod">
          <ac:chgData name="Marcus Rabe" userId="6b10fd8c-1af8-4ca2-a7e2-54dbfd77502c" providerId="ADAL" clId="{DE56D6A1-5ABA-4813-BE34-CC614342D400}" dt="2021-04-24T18:34:44.884" v="9611" actId="478"/>
          <ac:picMkLst>
            <pc:docMk/>
            <pc:sldMk cId="319710278" sldId="338"/>
            <ac:picMk id="3074" creationId="{F1789AB6-9341-4E57-8C6F-DEDEDB920C5A}"/>
          </ac:picMkLst>
        </pc:picChg>
        <pc:picChg chg="mod">
          <ac:chgData name="Marcus Rabe" userId="6b10fd8c-1af8-4ca2-a7e2-54dbfd77502c" providerId="ADAL" clId="{DE56D6A1-5ABA-4813-BE34-CC614342D400}" dt="2021-04-24T18:35:29.229" v="9630" actId="1076"/>
          <ac:picMkLst>
            <pc:docMk/>
            <pc:sldMk cId="319710278" sldId="338"/>
            <ac:picMk id="4098" creationId="{20B4C668-B810-4903-A770-36F9E0F0D519}"/>
          </ac:picMkLst>
        </pc:picChg>
        <pc:picChg chg="mod">
          <ac:chgData name="Marcus Rabe" userId="6b10fd8c-1af8-4ca2-a7e2-54dbfd77502c" providerId="ADAL" clId="{DE56D6A1-5ABA-4813-BE34-CC614342D400}" dt="2021-04-24T18:35:30.826" v="9631" actId="1076"/>
          <ac:picMkLst>
            <pc:docMk/>
            <pc:sldMk cId="319710278" sldId="338"/>
            <ac:picMk id="5122" creationId="{1FD1938E-E6EF-42DE-93B4-E421B6701527}"/>
          </ac:picMkLst>
        </pc:picChg>
        <pc:picChg chg="mod">
          <ac:chgData name="Marcus Rabe" userId="6b10fd8c-1af8-4ca2-a7e2-54dbfd77502c" providerId="ADAL" clId="{DE56D6A1-5ABA-4813-BE34-CC614342D400}" dt="2021-04-24T18:44:33.486" v="9703" actId="1076"/>
          <ac:picMkLst>
            <pc:docMk/>
            <pc:sldMk cId="319710278" sldId="338"/>
            <ac:picMk id="6146" creationId="{2F171C95-7B44-4FB9-BFF0-8FBEFA26A7A4}"/>
          </ac:picMkLst>
        </pc:picChg>
        <pc:picChg chg="mod">
          <ac:chgData name="Marcus Rabe" userId="6b10fd8c-1af8-4ca2-a7e2-54dbfd77502c" providerId="ADAL" clId="{DE56D6A1-5ABA-4813-BE34-CC614342D400}" dt="2021-04-24T18:44:29.511" v="9701" actId="1076"/>
          <ac:picMkLst>
            <pc:docMk/>
            <pc:sldMk cId="319710278" sldId="338"/>
            <ac:picMk id="7170" creationId="{B008BA50-E469-474E-A138-E2611DABD42C}"/>
          </ac:picMkLst>
        </pc:picChg>
        <pc:picChg chg="mod">
          <ac:chgData name="Marcus Rabe" userId="6b10fd8c-1af8-4ca2-a7e2-54dbfd77502c" providerId="ADAL" clId="{DE56D6A1-5ABA-4813-BE34-CC614342D400}" dt="2021-04-24T18:41:25.943" v="9691" actId="1076"/>
          <ac:picMkLst>
            <pc:docMk/>
            <pc:sldMk cId="319710278" sldId="338"/>
            <ac:picMk id="8194" creationId="{F692E831-A897-4709-9913-8C42DCE17EEE}"/>
          </ac:picMkLst>
        </pc:picChg>
        <pc:picChg chg="del mod">
          <ac:chgData name="Marcus Rabe" userId="6b10fd8c-1af8-4ca2-a7e2-54dbfd77502c" providerId="ADAL" clId="{DE56D6A1-5ABA-4813-BE34-CC614342D400}" dt="2021-04-24T18:39:28.794" v="9679" actId="478"/>
          <ac:picMkLst>
            <pc:docMk/>
            <pc:sldMk cId="319710278" sldId="338"/>
            <ac:picMk id="9218" creationId="{06D0F909-10FE-45AE-B35D-F48DA47A50A2}"/>
          </ac:picMkLst>
        </pc:picChg>
        <pc:picChg chg="mod">
          <ac:chgData name="Marcus Rabe" userId="6b10fd8c-1af8-4ca2-a7e2-54dbfd77502c" providerId="ADAL" clId="{DE56D6A1-5ABA-4813-BE34-CC614342D400}" dt="2021-04-24T18:44:35.392" v="9704" actId="1076"/>
          <ac:picMkLst>
            <pc:docMk/>
            <pc:sldMk cId="319710278" sldId="338"/>
            <ac:picMk id="10242" creationId="{E9DD4E74-AC9E-4022-AE43-B5B4BA9FFAD5}"/>
          </ac:picMkLst>
        </pc:picChg>
        <pc:picChg chg="mod">
          <ac:chgData name="Marcus Rabe" userId="6b10fd8c-1af8-4ca2-a7e2-54dbfd77502c" providerId="ADAL" clId="{DE56D6A1-5ABA-4813-BE34-CC614342D400}" dt="2021-04-24T18:42:31.808" v="9697" actId="1076"/>
          <ac:picMkLst>
            <pc:docMk/>
            <pc:sldMk cId="319710278" sldId="338"/>
            <ac:picMk id="11266" creationId="{005F966B-5C1C-499D-803E-E4870AC6A7E5}"/>
          </ac:picMkLst>
        </pc:picChg>
      </pc:sldChg>
      <pc:sldChg chg="addSp">
        <pc:chgData name="Marcus Rabe" userId="6b10fd8c-1af8-4ca2-a7e2-54dbfd77502c" providerId="ADAL" clId="{DE56D6A1-5ABA-4813-BE34-CC614342D400}" dt="2021-04-24T18:34:22.074" v="9604"/>
        <pc:sldMkLst>
          <pc:docMk/>
          <pc:sldMk cId="928026095" sldId="338"/>
        </pc:sldMkLst>
        <pc:picChg chg="add">
          <ac:chgData name="Marcus Rabe" userId="6b10fd8c-1af8-4ca2-a7e2-54dbfd77502c" providerId="ADAL" clId="{DE56D6A1-5ABA-4813-BE34-CC614342D400}" dt="2021-04-24T18:34:22.074" v="9604"/>
          <ac:picMkLst>
            <pc:docMk/>
            <pc:sldMk cId="928026095" sldId="338"/>
            <ac:picMk id="3074" creationId="{F1789AB6-9341-4E57-8C6F-DEDEDB920C5A}"/>
          </ac:picMkLst>
        </pc:picChg>
      </pc:sldChg>
      <pc:sldChg chg="addSp">
        <pc:chgData name="Marcus Rabe" userId="6b10fd8c-1af8-4ca2-a7e2-54dbfd77502c" providerId="ADAL" clId="{DE56D6A1-5ABA-4813-BE34-CC614342D400}" dt="2021-04-24T18:39:29.784" v="9680"/>
        <pc:sldMkLst>
          <pc:docMk/>
          <pc:sldMk cId="1194220780" sldId="338"/>
        </pc:sldMkLst>
        <pc:picChg chg="add">
          <ac:chgData name="Marcus Rabe" userId="6b10fd8c-1af8-4ca2-a7e2-54dbfd77502c" providerId="ADAL" clId="{DE56D6A1-5ABA-4813-BE34-CC614342D400}" dt="2021-04-24T18:39:29.784" v="9680"/>
          <ac:picMkLst>
            <pc:docMk/>
            <pc:sldMk cId="1194220780" sldId="338"/>
            <ac:picMk id="10242" creationId="{E9DD4E74-AC9E-4022-AE43-B5B4BA9FFAD5}"/>
          </ac:picMkLst>
        </pc:picChg>
      </pc:sldChg>
      <pc:sldChg chg="addSp">
        <pc:chgData name="Marcus Rabe" userId="6b10fd8c-1af8-4ca2-a7e2-54dbfd77502c" providerId="ADAL" clId="{DE56D6A1-5ABA-4813-BE34-CC614342D400}" dt="2021-04-24T18:39:07.086" v="9675"/>
        <pc:sldMkLst>
          <pc:docMk/>
          <pc:sldMk cId="1231715733" sldId="338"/>
        </pc:sldMkLst>
        <pc:picChg chg="add">
          <ac:chgData name="Marcus Rabe" userId="6b10fd8c-1af8-4ca2-a7e2-54dbfd77502c" providerId="ADAL" clId="{DE56D6A1-5ABA-4813-BE34-CC614342D400}" dt="2021-04-24T18:39:07.086" v="9675"/>
          <ac:picMkLst>
            <pc:docMk/>
            <pc:sldMk cId="1231715733" sldId="338"/>
            <ac:picMk id="9218" creationId="{06D0F909-10FE-45AE-B35D-F48DA47A50A2}"/>
          </ac:picMkLst>
        </pc:picChg>
      </pc:sldChg>
      <pc:sldChg chg="addSp">
        <pc:chgData name="Marcus Rabe" userId="6b10fd8c-1af8-4ca2-a7e2-54dbfd77502c" providerId="ADAL" clId="{DE56D6A1-5ABA-4813-BE34-CC614342D400}" dt="2021-04-24T18:33:34.298" v="9596"/>
        <pc:sldMkLst>
          <pc:docMk/>
          <pc:sldMk cId="1264797892" sldId="338"/>
        </pc:sldMkLst>
        <pc:picChg chg="add">
          <ac:chgData name="Marcus Rabe" userId="6b10fd8c-1af8-4ca2-a7e2-54dbfd77502c" providerId="ADAL" clId="{DE56D6A1-5ABA-4813-BE34-CC614342D400}" dt="2021-04-24T18:33:34.298" v="9596"/>
          <ac:picMkLst>
            <pc:docMk/>
            <pc:sldMk cId="1264797892" sldId="338"/>
            <ac:picMk id="1026" creationId="{B2E3FB02-4596-44D3-BC6F-BC72B549705F}"/>
          </ac:picMkLst>
        </pc:picChg>
      </pc:sldChg>
      <pc:sldChg chg="addSp">
        <pc:chgData name="Marcus Rabe" userId="6b10fd8c-1af8-4ca2-a7e2-54dbfd77502c" providerId="ADAL" clId="{DE56D6A1-5ABA-4813-BE34-CC614342D400}" dt="2021-04-24T18:34:59.615" v="9615"/>
        <pc:sldMkLst>
          <pc:docMk/>
          <pc:sldMk cId="1502395442" sldId="338"/>
        </pc:sldMkLst>
        <pc:picChg chg="add">
          <ac:chgData name="Marcus Rabe" userId="6b10fd8c-1af8-4ca2-a7e2-54dbfd77502c" providerId="ADAL" clId="{DE56D6A1-5ABA-4813-BE34-CC614342D400}" dt="2021-04-24T18:34:59.615" v="9615"/>
          <ac:picMkLst>
            <pc:docMk/>
            <pc:sldMk cId="1502395442" sldId="338"/>
            <ac:picMk id="5122" creationId="{1FD1938E-E6EF-42DE-93B4-E421B6701527}"/>
          </ac:picMkLst>
        </pc:picChg>
      </pc:sldChg>
      <pc:sldChg chg="addSp">
        <pc:chgData name="Marcus Rabe" userId="6b10fd8c-1af8-4ca2-a7e2-54dbfd77502c" providerId="ADAL" clId="{DE56D6A1-5ABA-4813-BE34-CC614342D400}" dt="2021-04-24T18:36:40.510" v="9661"/>
        <pc:sldMkLst>
          <pc:docMk/>
          <pc:sldMk cId="2432827097" sldId="338"/>
        </pc:sldMkLst>
        <pc:picChg chg="add">
          <ac:chgData name="Marcus Rabe" userId="6b10fd8c-1af8-4ca2-a7e2-54dbfd77502c" providerId="ADAL" clId="{DE56D6A1-5ABA-4813-BE34-CC614342D400}" dt="2021-04-24T18:36:40.510" v="9661"/>
          <ac:picMkLst>
            <pc:docMk/>
            <pc:sldMk cId="2432827097" sldId="338"/>
            <ac:picMk id="6146" creationId="{2F171C95-7B44-4FB9-BFF0-8FBEFA26A7A4}"/>
          </ac:picMkLst>
        </pc:picChg>
      </pc:sldChg>
      <pc:sldChg chg="addSp">
        <pc:chgData name="Marcus Rabe" userId="6b10fd8c-1af8-4ca2-a7e2-54dbfd77502c" providerId="ADAL" clId="{DE56D6A1-5ABA-4813-BE34-CC614342D400}" dt="2021-04-24T18:36:53.585" v="9664"/>
        <pc:sldMkLst>
          <pc:docMk/>
          <pc:sldMk cId="3455901629" sldId="338"/>
        </pc:sldMkLst>
        <pc:picChg chg="add">
          <ac:chgData name="Marcus Rabe" userId="6b10fd8c-1af8-4ca2-a7e2-54dbfd77502c" providerId="ADAL" clId="{DE56D6A1-5ABA-4813-BE34-CC614342D400}" dt="2021-04-24T18:36:53.585" v="9664"/>
          <ac:picMkLst>
            <pc:docMk/>
            <pc:sldMk cId="3455901629" sldId="338"/>
            <ac:picMk id="7170" creationId="{B008BA50-E469-474E-A138-E2611DABD42C}"/>
          </ac:picMkLst>
        </pc:picChg>
      </pc:sldChg>
      <pc:sldChg chg="addSp">
        <pc:chgData name="Marcus Rabe" userId="6b10fd8c-1af8-4ca2-a7e2-54dbfd77502c" providerId="ADAL" clId="{DE56D6A1-5ABA-4813-BE34-CC614342D400}" dt="2021-04-24T18:34:43.037" v="9609"/>
        <pc:sldMkLst>
          <pc:docMk/>
          <pc:sldMk cId="3640647003" sldId="338"/>
        </pc:sldMkLst>
        <pc:picChg chg="add">
          <ac:chgData name="Marcus Rabe" userId="6b10fd8c-1af8-4ca2-a7e2-54dbfd77502c" providerId="ADAL" clId="{DE56D6A1-5ABA-4813-BE34-CC614342D400}" dt="2021-04-24T18:34:43.037" v="9609"/>
          <ac:picMkLst>
            <pc:docMk/>
            <pc:sldMk cId="3640647003" sldId="338"/>
            <ac:picMk id="4098" creationId="{20B4C668-B810-4903-A770-36F9E0F0D519}"/>
          </ac:picMkLst>
        </pc:picChg>
      </pc:sldChg>
      <pc:sldChg chg="addSp">
        <pc:chgData name="Marcus Rabe" userId="6b10fd8c-1af8-4ca2-a7e2-54dbfd77502c" providerId="ADAL" clId="{DE56D6A1-5ABA-4813-BE34-CC614342D400}" dt="2021-04-24T18:42:27.640" v="9694"/>
        <pc:sldMkLst>
          <pc:docMk/>
          <pc:sldMk cId="3985475314" sldId="338"/>
        </pc:sldMkLst>
        <pc:picChg chg="add">
          <ac:chgData name="Marcus Rabe" userId="6b10fd8c-1af8-4ca2-a7e2-54dbfd77502c" providerId="ADAL" clId="{DE56D6A1-5ABA-4813-BE34-CC614342D400}" dt="2021-04-24T18:42:27.640" v="9694"/>
          <ac:picMkLst>
            <pc:docMk/>
            <pc:sldMk cId="3985475314" sldId="338"/>
            <ac:picMk id="11266" creationId="{005F966B-5C1C-499D-803E-E4870AC6A7E5}"/>
          </ac:picMkLst>
        </pc:picChg>
      </pc:sldChg>
      <pc:sldChg chg="addSp delSp modSp new mod modAnim">
        <pc:chgData name="Marcus Rabe" userId="6b10fd8c-1af8-4ca2-a7e2-54dbfd77502c" providerId="ADAL" clId="{DE56D6A1-5ABA-4813-BE34-CC614342D400}" dt="2021-04-25T08:43:53.697" v="10715"/>
        <pc:sldMkLst>
          <pc:docMk/>
          <pc:sldMk cId="3633220474" sldId="339"/>
        </pc:sldMkLst>
        <pc:spChg chg="del">
          <ac:chgData name="Marcus Rabe" userId="6b10fd8c-1af8-4ca2-a7e2-54dbfd77502c" providerId="ADAL" clId="{DE56D6A1-5ABA-4813-BE34-CC614342D400}" dt="2021-04-25T08:11:14.080" v="10130" actId="478"/>
          <ac:spMkLst>
            <pc:docMk/>
            <pc:sldMk cId="3633220474" sldId="339"/>
            <ac:spMk id="3" creationId="{06E80419-B564-4A7B-ADDB-3E3764D84544}"/>
          </ac:spMkLst>
        </pc:spChg>
        <pc:spChg chg="mod">
          <ac:chgData name="Marcus Rabe" userId="6b10fd8c-1af8-4ca2-a7e2-54dbfd77502c" providerId="ADAL" clId="{DE56D6A1-5ABA-4813-BE34-CC614342D400}" dt="2021-04-25T08:11:10.799" v="10129" actId="20577"/>
          <ac:spMkLst>
            <pc:docMk/>
            <pc:sldMk cId="3633220474" sldId="339"/>
            <ac:spMk id="4" creationId="{67949BA0-3F37-45E1-AAF3-22CB6100E67B}"/>
          </ac:spMkLst>
        </pc:spChg>
        <pc:spChg chg="add mod topLvl">
          <ac:chgData name="Marcus Rabe" userId="6b10fd8c-1af8-4ca2-a7e2-54dbfd77502c" providerId="ADAL" clId="{DE56D6A1-5ABA-4813-BE34-CC614342D400}" dt="2021-04-25T08:40:10.853" v="10683" actId="14100"/>
          <ac:spMkLst>
            <pc:docMk/>
            <pc:sldMk cId="3633220474" sldId="339"/>
            <ac:spMk id="7" creationId="{04FE14B9-CBAD-45AC-89E7-9752DCBD5B56}"/>
          </ac:spMkLst>
        </pc:spChg>
        <pc:spChg chg="add mod">
          <ac:chgData name="Marcus Rabe" userId="6b10fd8c-1af8-4ca2-a7e2-54dbfd77502c" providerId="ADAL" clId="{DE56D6A1-5ABA-4813-BE34-CC614342D400}" dt="2021-04-25T08:40:18.216" v="10686" actId="14100"/>
          <ac:spMkLst>
            <pc:docMk/>
            <pc:sldMk cId="3633220474" sldId="339"/>
            <ac:spMk id="9" creationId="{BFAFE72D-F879-46A1-8F06-CDFE72D77DD0}"/>
          </ac:spMkLst>
        </pc:spChg>
        <pc:spChg chg="add del mod">
          <ac:chgData name="Marcus Rabe" userId="6b10fd8c-1af8-4ca2-a7e2-54dbfd77502c" providerId="ADAL" clId="{DE56D6A1-5ABA-4813-BE34-CC614342D400}" dt="2021-04-25T08:33:03.145" v="10603" actId="478"/>
          <ac:spMkLst>
            <pc:docMk/>
            <pc:sldMk cId="3633220474" sldId="339"/>
            <ac:spMk id="10" creationId="{90500DD1-DE8F-4291-89DF-7180B0FC5918}"/>
          </ac:spMkLst>
        </pc:spChg>
        <pc:spChg chg="add del mod">
          <ac:chgData name="Marcus Rabe" userId="6b10fd8c-1af8-4ca2-a7e2-54dbfd77502c" providerId="ADAL" clId="{DE56D6A1-5ABA-4813-BE34-CC614342D400}" dt="2021-04-25T08:37:44.225" v="10648" actId="21"/>
          <ac:spMkLst>
            <pc:docMk/>
            <pc:sldMk cId="3633220474" sldId="339"/>
            <ac:spMk id="11" creationId="{5848C2BE-CEC8-489A-9C6E-E6395403F095}"/>
          </ac:spMkLst>
        </pc:spChg>
        <pc:spChg chg="add mod">
          <ac:chgData name="Marcus Rabe" userId="6b10fd8c-1af8-4ca2-a7e2-54dbfd77502c" providerId="ADAL" clId="{DE56D6A1-5ABA-4813-BE34-CC614342D400}" dt="2021-04-25T08:34:20.068" v="10617" actId="164"/>
          <ac:spMkLst>
            <pc:docMk/>
            <pc:sldMk cId="3633220474" sldId="339"/>
            <ac:spMk id="13" creationId="{E1F2ADC9-87D4-4912-9C1B-1DB25ACFEBE7}"/>
          </ac:spMkLst>
        </pc:spChg>
        <pc:spChg chg="add mod">
          <ac:chgData name="Marcus Rabe" userId="6b10fd8c-1af8-4ca2-a7e2-54dbfd77502c" providerId="ADAL" clId="{DE56D6A1-5ABA-4813-BE34-CC614342D400}" dt="2021-04-25T08:40:15.172" v="10685" actId="1076"/>
          <ac:spMkLst>
            <pc:docMk/>
            <pc:sldMk cId="3633220474" sldId="339"/>
            <ac:spMk id="16" creationId="{5355F303-EBA6-4C07-893E-169301532F3B}"/>
          </ac:spMkLst>
        </pc:spChg>
        <pc:spChg chg="add mod">
          <ac:chgData name="Marcus Rabe" userId="6b10fd8c-1af8-4ca2-a7e2-54dbfd77502c" providerId="ADAL" clId="{DE56D6A1-5ABA-4813-BE34-CC614342D400}" dt="2021-04-25T08:40:37.718" v="10711"/>
          <ac:spMkLst>
            <pc:docMk/>
            <pc:sldMk cId="3633220474" sldId="339"/>
            <ac:spMk id="17" creationId="{5E32BCFD-0DC1-4FCA-9C51-956E47B4D2F1}"/>
          </ac:spMkLst>
        </pc:spChg>
        <pc:spChg chg="mod">
          <ac:chgData name="Marcus Rabe" userId="6b10fd8c-1af8-4ca2-a7e2-54dbfd77502c" providerId="ADAL" clId="{DE56D6A1-5ABA-4813-BE34-CC614342D400}" dt="2021-04-25T08:43:53.697" v="10715"/>
          <ac:spMkLst>
            <pc:docMk/>
            <pc:sldMk cId="3633220474" sldId="339"/>
            <ac:spMk id="20" creationId="{44317546-FC8D-42E2-9E2D-CE0AD1948D6A}"/>
          </ac:spMkLst>
        </pc:spChg>
        <pc:spChg chg="mod">
          <ac:chgData name="Marcus Rabe" userId="6b10fd8c-1af8-4ca2-a7e2-54dbfd77502c" providerId="ADAL" clId="{DE56D6A1-5ABA-4813-BE34-CC614342D400}" dt="2021-04-25T08:43:53.697" v="10715"/>
          <ac:spMkLst>
            <pc:docMk/>
            <pc:sldMk cId="3633220474" sldId="339"/>
            <ac:spMk id="21" creationId="{D10A6FCE-FC9E-46D9-A59A-EFA6ED52B726}"/>
          </ac:spMkLst>
        </pc:spChg>
        <pc:spChg chg="mod">
          <ac:chgData name="Marcus Rabe" userId="6b10fd8c-1af8-4ca2-a7e2-54dbfd77502c" providerId="ADAL" clId="{DE56D6A1-5ABA-4813-BE34-CC614342D400}" dt="2021-04-25T08:43:53.697" v="10715"/>
          <ac:spMkLst>
            <pc:docMk/>
            <pc:sldMk cId="3633220474" sldId="339"/>
            <ac:spMk id="22" creationId="{8DB59881-AE98-4B82-B8C9-ADF4452EA6B0}"/>
          </ac:spMkLst>
        </pc:spChg>
        <pc:grpChg chg="add del mod">
          <ac:chgData name="Marcus Rabe" userId="6b10fd8c-1af8-4ca2-a7e2-54dbfd77502c" providerId="ADAL" clId="{DE56D6A1-5ABA-4813-BE34-CC614342D400}" dt="2021-04-25T08:38:48.498" v="10663" actId="165"/>
          <ac:grpSpMkLst>
            <pc:docMk/>
            <pc:sldMk cId="3633220474" sldId="339"/>
            <ac:grpSpMk id="8" creationId="{46CC5EB4-AE8D-4856-9C9A-0BDF4A778551}"/>
          </ac:grpSpMkLst>
        </pc:grpChg>
        <pc:grpChg chg="add del mod">
          <ac:chgData name="Marcus Rabe" userId="6b10fd8c-1af8-4ca2-a7e2-54dbfd77502c" providerId="ADAL" clId="{DE56D6A1-5ABA-4813-BE34-CC614342D400}" dt="2021-04-25T08:37:44.225" v="10648" actId="21"/>
          <ac:grpSpMkLst>
            <pc:docMk/>
            <pc:sldMk cId="3633220474" sldId="339"/>
            <ac:grpSpMk id="14" creationId="{C6D1ACB0-2A48-4CC1-B351-0FC594EAFEC6}"/>
          </ac:grpSpMkLst>
        </pc:grpChg>
        <pc:grpChg chg="add mod">
          <ac:chgData name="Marcus Rabe" userId="6b10fd8c-1af8-4ca2-a7e2-54dbfd77502c" providerId="ADAL" clId="{DE56D6A1-5ABA-4813-BE34-CC614342D400}" dt="2021-04-25T08:43:53.697" v="10715"/>
          <ac:grpSpMkLst>
            <pc:docMk/>
            <pc:sldMk cId="3633220474" sldId="339"/>
            <ac:grpSpMk id="19" creationId="{4E418867-A509-4468-89B9-9E5C6B8915BB}"/>
          </ac:grpSpMkLst>
        </pc:grpChg>
        <pc:picChg chg="add mod topLvl">
          <ac:chgData name="Marcus Rabe" userId="6b10fd8c-1af8-4ca2-a7e2-54dbfd77502c" providerId="ADAL" clId="{DE56D6A1-5ABA-4813-BE34-CC614342D400}" dt="2021-04-25T08:39:48.176" v="10673" actId="14100"/>
          <ac:picMkLst>
            <pc:docMk/>
            <pc:sldMk cId="3633220474" sldId="339"/>
            <ac:picMk id="6" creationId="{2101009C-0388-4E8D-A111-D9EE244C62B9}"/>
          </ac:picMkLst>
        </pc:picChg>
        <pc:picChg chg="add mod">
          <ac:chgData name="Marcus Rabe" userId="6b10fd8c-1af8-4ca2-a7e2-54dbfd77502c" providerId="ADAL" clId="{DE56D6A1-5ABA-4813-BE34-CC614342D400}" dt="2021-04-25T08:34:20.068" v="10617" actId="164"/>
          <ac:picMkLst>
            <pc:docMk/>
            <pc:sldMk cId="3633220474" sldId="339"/>
            <ac:picMk id="12" creationId="{6820F194-2963-4AA6-B015-5F583207F73A}"/>
          </ac:picMkLst>
        </pc:picChg>
        <pc:picChg chg="add mod">
          <ac:chgData name="Marcus Rabe" userId="6b10fd8c-1af8-4ca2-a7e2-54dbfd77502c" providerId="ADAL" clId="{DE56D6A1-5ABA-4813-BE34-CC614342D400}" dt="2021-04-25T08:40:00.599" v="10680" actId="1076"/>
          <ac:picMkLst>
            <pc:docMk/>
            <pc:sldMk cId="3633220474" sldId="339"/>
            <ac:picMk id="15" creationId="{60F025D3-7079-416F-8C10-17FF39D19523}"/>
          </ac:picMkLst>
        </pc:picChg>
        <pc:picChg chg="add mod">
          <ac:chgData name="Marcus Rabe" userId="6b10fd8c-1af8-4ca2-a7e2-54dbfd77502c" providerId="ADAL" clId="{DE56D6A1-5ABA-4813-BE34-CC614342D400}" dt="2021-04-25T08:43:47.152" v="10712"/>
          <ac:picMkLst>
            <pc:docMk/>
            <pc:sldMk cId="3633220474" sldId="339"/>
            <ac:picMk id="18" creationId="{396FB8BA-D078-419C-BE8F-58BF3A9AC524}"/>
          </ac:picMkLst>
        </pc:picChg>
        <pc:picChg chg="mod">
          <ac:chgData name="Marcus Rabe" userId="6b10fd8c-1af8-4ca2-a7e2-54dbfd77502c" providerId="ADAL" clId="{DE56D6A1-5ABA-4813-BE34-CC614342D400}" dt="2021-04-25T08:43:53.697" v="10715"/>
          <ac:picMkLst>
            <pc:docMk/>
            <pc:sldMk cId="3633220474" sldId="339"/>
            <ac:picMk id="23" creationId="{F0B04D71-B69D-4E6A-A7D6-DB8D02E6D946}"/>
          </ac:picMkLst>
        </pc:picChg>
      </pc:sldChg>
      <pc:sldChg chg="addSp delSp modSp new mod">
        <pc:chgData name="Marcus Rabe" userId="6b10fd8c-1af8-4ca2-a7e2-54dbfd77502c" providerId="ADAL" clId="{DE56D6A1-5ABA-4813-BE34-CC614342D400}" dt="2021-04-25T08:43:56.201" v="10717"/>
        <pc:sldMkLst>
          <pc:docMk/>
          <pc:sldMk cId="1613275886" sldId="340"/>
        </pc:sldMkLst>
        <pc:spChg chg="del">
          <ac:chgData name="Marcus Rabe" userId="6b10fd8c-1af8-4ca2-a7e2-54dbfd77502c" providerId="ADAL" clId="{DE56D6A1-5ABA-4813-BE34-CC614342D400}" dt="2021-04-25T08:21:00.048" v="10172" actId="478"/>
          <ac:spMkLst>
            <pc:docMk/>
            <pc:sldMk cId="1613275886" sldId="340"/>
            <ac:spMk id="3" creationId="{4F2A9449-6962-4909-A8DA-D4CE8E91B2EB}"/>
          </ac:spMkLst>
        </pc:spChg>
        <pc:spChg chg="mod">
          <ac:chgData name="Marcus Rabe" userId="6b10fd8c-1af8-4ca2-a7e2-54dbfd77502c" providerId="ADAL" clId="{DE56D6A1-5ABA-4813-BE34-CC614342D400}" dt="2021-04-25T08:23:35.591" v="10231" actId="20577"/>
          <ac:spMkLst>
            <pc:docMk/>
            <pc:sldMk cId="1613275886" sldId="340"/>
            <ac:spMk id="4" creationId="{5E897AB8-A669-435B-8C27-05809E890CCD}"/>
          </ac:spMkLst>
        </pc:spChg>
        <pc:spChg chg="add mod">
          <ac:chgData name="Marcus Rabe" userId="6b10fd8c-1af8-4ca2-a7e2-54dbfd77502c" providerId="ADAL" clId="{DE56D6A1-5ABA-4813-BE34-CC614342D400}" dt="2021-04-25T08:23:18.498" v="10194" actId="164"/>
          <ac:spMkLst>
            <pc:docMk/>
            <pc:sldMk cId="1613275886" sldId="340"/>
            <ac:spMk id="8" creationId="{B6929E02-9E63-43EE-8E5B-67B88B21D919}"/>
          </ac:spMkLst>
        </pc:spChg>
        <pc:spChg chg="add mod">
          <ac:chgData name="Marcus Rabe" userId="6b10fd8c-1af8-4ca2-a7e2-54dbfd77502c" providerId="ADAL" clId="{DE56D6A1-5ABA-4813-BE34-CC614342D400}" dt="2021-04-25T08:26:55.008" v="10353" actId="1076"/>
          <ac:spMkLst>
            <pc:docMk/>
            <pc:sldMk cId="1613275886" sldId="340"/>
            <ac:spMk id="10" creationId="{7239680D-16B5-44E8-908C-14F4D8F8B466}"/>
          </ac:spMkLst>
        </pc:spChg>
        <pc:spChg chg="add mod">
          <ac:chgData name="Marcus Rabe" userId="6b10fd8c-1af8-4ca2-a7e2-54dbfd77502c" providerId="ADAL" clId="{DE56D6A1-5ABA-4813-BE34-CC614342D400}" dt="2021-04-25T08:31:57.435" v="10598" actId="14100"/>
          <ac:spMkLst>
            <pc:docMk/>
            <pc:sldMk cId="1613275886" sldId="340"/>
            <ac:spMk id="11" creationId="{D0A556A0-C139-4721-8CC9-01176EA523BC}"/>
          </ac:spMkLst>
        </pc:spChg>
        <pc:spChg chg="mod">
          <ac:chgData name="Marcus Rabe" userId="6b10fd8c-1af8-4ca2-a7e2-54dbfd77502c" providerId="ADAL" clId="{DE56D6A1-5ABA-4813-BE34-CC614342D400}" dt="2021-04-25T08:43:56.201" v="10717"/>
          <ac:spMkLst>
            <pc:docMk/>
            <pc:sldMk cId="1613275886" sldId="340"/>
            <ac:spMk id="14" creationId="{7F33CF35-91B8-45B0-BDF3-C0E72484676A}"/>
          </ac:spMkLst>
        </pc:spChg>
        <pc:spChg chg="mod">
          <ac:chgData name="Marcus Rabe" userId="6b10fd8c-1af8-4ca2-a7e2-54dbfd77502c" providerId="ADAL" clId="{DE56D6A1-5ABA-4813-BE34-CC614342D400}" dt="2021-04-25T08:43:56.201" v="10717"/>
          <ac:spMkLst>
            <pc:docMk/>
            <pc:sldMk cId="1613275886" sldId="340"/>
            <ac:spMk id="15" creationId="{BF71528B-1302-433D-9A3D-29B93F4EEEAB}"/>
          </ac:spMkLst>
        </pc:spChg>
        <pc:spChg chg="mod">
          <ac:chgData name="Marcus Rabe" userId="6b10fd8c-1af8-4ca2-a7e2-54dbfd77502c" providerId="ADAL" clId="{DE56D6A1-5ABA-4813-BE34-CC614342D400}" dt="2021-04-25T08:43:56.201" v="10717"/>
          <ac:spMkLst>
            <pc:docMk/>
            <pc:sldMk cId="1613275886" sldId="340"/>
            <ac:spMk id="16" creationId="{FC3126BE-E3CA-400F-9320-232A6B8223FD}"/>
          </ac:spMkLst>
        </pc:spChg>
        <pc:grpChg chg="add mod">
          <ac:chgData name="Marcus Rabe" userId="6b10fd8c-1af8-4ca2-a7e2-54dbfd77502c" providerId="ADAL" clId="{DE56D6A1-5ABA-4813-BE34-CC614342D400}" dt="2021-04-25T08:23:25.838" v="10198" actId="1076"/>
          <ac:grpSpMkLst>
            <pc:docMk/>
            <pc:sldMk cId="1613275886" sldId="340"/>
            <ac:grpSpMk id="9" creationId="{D45917E2-C394-4C80-88DE-DD16C33E2FE7}"/>
          </ac:grpSpMkLst>
        </pc:grpChg>
        <pc:grpChg chg="add mod">
          <ac:chgData name="Marcus Rabe" userId="6b10fd8c-1af8-4ca2-a7e2-54dbfd77502c" providerId="ADAL" clId="{DE56D6A1-5ABA-4813-BE34-CC614342D400}" dt="2021-04-25T08:43:56.201" v="10717"/>
          <ac:grpSpMkLst>
            <pc:docMk/>
            <pc:sldMk cId="1613275886" sldId="340"/>
            <ac:grpSpMk id="13" creationId="{C69164C1-DB79-456D-ABCF-668AE2E04C23}"/>
          </ac:grpSpMkLst>
        </pc:grpChg>
        <pc:picChg chg="add mod">
          <ac:chgData name="Marcus Rabe" userId="6b10fd8c-1af8-4ca2-a7e2-54dbfd77502c" providerId="ADAL" clId="{DE56D6A1-5ABA-4813-BE34-CC614342D400}" dt="2021-04-25T08:23:18.498" v="10194" actId="164"/>
          <ac:picMkLst>
            <pc:docMk/>
            <pc:sldMk cId="1613275886" sldId="340"/>
            <ac:picMk id="7" creationId="{EDFD5D83-22A0-4EB9-A44D-B152A6F4B36D}"/>
          </ac:picMkLst>
        </pc:picChg>
        <pc:picChg chg="add mod">
          <ac:chgData name="Marcus Rabe" userId="6b10fd8c-1af8-4ca2-a7e2-54dbfd77502c" providerId="ADAL" clId="{DE56D6A1-5ABA-4813-BE34-CC614342D400}" dt="2021-04-25T08:43:49.900" v="10714"/>
          <ac:picMkLst>
            <pc:docMk/>
            <pc:sldMk cId="1613275886" sldId="340"/>
            <ac:picMk id="12" creationId="{32483B85-D6BE-482A-89AC-283CCB3F35E5}"/>
          </ac:picMkLst>
        </pc:picChg>
        <pc:picChg chg="mod">
          <ac:chgData name="Marcus Rabe" userId="6b10fd8c-1af8-4ca2-a7e2-54dbfd77502c" providerId="ADAL" clId="{DE56D6A1-5ABA-4813-BE34-CC614342D400}" dt="2021-04-25T08:43:56.201" v="10717"/>
          <ac:picMkLst>
            <pc:docMk/>
            <pc:sldMk cId="1613275886" sldId="340"/>
            <ac:picMk id="17" creationId="{412820D7-C80C-4B8B-A271-EC3939970A4E}"/>
          </ac:picMkLst>
        </pc:picChg>
      </pc:sldChg>
      <pc:sldChg chg="addSp delSp modSp add mod modAnim">
        <pc:chgData name="Marcus Rabe" userId="6b10fd8c-1af8-4ca2-a7e2-54dbfd77502c" providerId="ADAL" clId="{DE56D6A1-5ABA-4813-BE34-CC614342D400}" dt="2021-04-25T08:43:55.150" v="10716"/>
        <pc:sldMkLst>
          <pc:docMk/>
          <pc:sldMk cId="2322577546" sldId="341"/>
        </pc:sldMkLst>
        <pc:spChg chg="del mod">
          <ac:chgData name="Marcus Rabe" userId="6b10fd8c-1af8-4ca2-a7e2-54dbfd77502c" providerId="ADAL" clId="{DE56D6A1-5ABA-4813-BE34-CC614342D400}" dt="2021-04-25T08:37:37.051" v="10647" actId="478"/>
          <ac:spMkLst>
            <pc:docMk/>
            <pc:sldMk cId="2322577546" sldId="341"/>
            <ac:spMk id="9" creationId="{BFAFE72D-F879-46A1-8F06-CDFE72D77DD0}"/>
          </ac:spMkLst>
        </pc:spChg>
        <pc:spChg chg="mod">
          <ac:chgData name="Marcus Rabe" userId="6b10fd8c-1af8-4ca2-a7e2-54dbfd77502c" providerId="ADAL" clId="{DE56D6A1-5ABA-4813-BE34-CC614342D400}" dt="2021-04-25T08:38:20.872" v="10659" actId="14100"/>
          <ac:spMkLst>
            <pc:docMk/>
            <pc:sldMk cId="2322577546" sldId="341"/>
            <ac:spMk id="11" creationId="{5848C2BE-CEC8-489A-9C6E-E6395403F095}"/>
          </ac:spMkLst>
        </pc:spChg>
        <pc:spChg chg="mod topLvl">
          <ac:chgData name="Marcus Rabe" userId="6b10fd8c-1af8-4ca2-a7e2-54dbfd77502c" providerId="ADAL" clId="{DE56D6A1-5ABA-4813-BE34-CC614342D400}" dt="2021-04-25T08:36:26.706" v="10635" actId="165"/>
          <ac:spMkLst>
            <pc:docMk/>
            <pc:sldMk cId="2322577546" sldId="341"/>
            <ac:spMk id="13" creationId="{E1F2ADC9-87D4-4912-9C1B-1DB25ACFEBE7}"/>
          </ac:spMkLst>
        </pc:spChg>
        <pc:spChg chg="add mod">
          <ac:chgData name="Marcus Rabe" userId="6b10fd8c-1af8-4ca2-a7e2-54dbfd77502c" providerId="ADAL" clId="{DE56D6A1-5ABA-4813-BE34-CC614342D400}" dt="2021-04-25T08:38:24.093" v="10662" actId="1035"/>
          <ac:spMkLst>
            <pc:docMk/>
            <pc:sldMk cId="2322577546" sldId="341"/>
            <ac:spMk id="15" creationId="{30960455-539B-4607-BBB0-10D2FC937170}"/>
          </ac:spMkLst>
        </pc:spChg>
        <pc:spChg chg="mod topLvl">
          <ac:chgData name="Marcus Rabe" userId="6b10fd8c-1af8-4ca2-a7e2-54dbfd77502c" providerId="ADAL" clId="{DE56D6A1-5ABA-4813-BE34-CC614342D400}" dt="2021-04-25T08:37:59.067" v="10651" actId="165"/>
          <ac:spMkLst>
            <pc:docMk/>
            <pc:sldMk cId="2322577546" sldId="341"/>
            <ac:spMk id="18" creationId="{618E1FAF-2755-48D2-8D5A-0A607060D042}"/>
          </ac:spMkLst>
        </pc:spChg>
        <pc:spChg chg="mod">
          <ac:chgData name="Marcus Rabe" userId="6b10fd8c-1af8-4ca2-a7e2-54dbfd77502c" providerId="ADAL" clId="{DE56D6A1-5ABA-4813-BE34-CC614342D400}" dt="2021-04-25T08:43:55.150" v="10716"/>
          <ac:spMkLst>
            <pc:docMk/>
            <pc:sldMk cId="2322577546" sldId="341"/>
            <ac:spMk id="21" creationId="{96EEBB53-17A0-4392-92C4-4C81AB4817F7}"/>
          </ac:spMkLst>
        </pc:spChg>
        <pc:spChg chg="mod">
          <ac:chgData name="Marcus Rabe" userId="6b10fd8c-1af8-4ca2-a7e2-54dbfd77502c" providerId="ADAL" clId="{DE56D6A1-5ABA-4813-BE34-CC614342D400}" dt="2021-04-25T08:43:55.150" v="10716"/>
          <ac:spMkLst>
            <pc:docMk/>
            <pc:sldMk cId="2322577546" sldId="341"/>
            <ac:spMk id="22" creationId="{BF9404C6-7786-44C3-9BB1-B95129130666}"/>
          </ac:spMkLst>
        </pc:spChg>
        <pc:spChg chg="mod">
          <ac:chgData name="Marcus Rabe" userId="6b10fd8c-1af8-4ca2-a7e2-54dbfd77502c" providerId="ADAL" clId="{DE56D6A1-5ABA-4813-BE34-CC614342D400}" dt="2021-04-25T08:43:55.150" v="10716"/>
          <ac:spMkLst>
            <pc:docMk/>
            <pc:sldMk cId="2322577546" sldId="341"/>
            <ac:spMk id="23" creationId="{C84625EC-A865-41B7-AF14-07A125593128}"/>
          </ac:spMkLst>
        </pc:spChg>
        <pc:grpChg chg="del">
          <ac:chgData name="Marcus Rabe" userId="6b10fd8c-1af8-4ca2-a7e2-54dbfd77502c" providerId="ADAL" clId="{DE56D6A1-5ABA-4813-BE34-CC614342D400}" dt="2021-04-25T08:37:34.525" v="10646" actId="478"/>
          <ac:grpSpMkLst>
            <pc:docMk/>
            <pc:sldMk cId="2322577546" sldId="341"/>
            <ac:grpSpMk id="8" creationId="{46CC5EB4-AE8D-4856-9C9A-0BDF4A778551}"/>
          </ac:grpSpMkLst>
        </pc:grpChg>
        <pc:grpChg chg="add del">
          <ac:chgData name="Marcus Rabe" userId="6b10fd8c-1af8-4ca2-a7e2-54dbfd77502c" providerId="ADAL" clId="{DE56D6A1-5ABA-4813-BE34-CC614342D400}" dt="2021-04-25T08:36:26.706" v="10635" actId="165"/>
          <ac:grpSpMkLst>
            <pc:docMk/>
            <pc:sldMk cId="2322577546" sldId="341"/>
            <ac:grpSpMk id="14" creationId="{C6D1ACB0-2A48-4CC1-B351-0FC594EAFEC6}"/>
          </ac:grpSpMkLst>
        </pc:grpChg>
        <pc:grpChg chg="add del mod">
          <ac:chgData name="Marcus Rabe" userId="6b10fd8c-1af8-4ca2-a7e2-54dbfd77502c" providerId="ADAL" clId="{DE56D6A1-5ABA-4813-BE34-CC614342D400}" dt="2021-04-25T08:37:59.067" v="10651" actId="165"/>
          <ac:grpSpMkLst>
            <pc:docMk/>
            <pc:sldMk cId="2322577546" sldId="341"/>
            <ac:grpSpMk id="16" creationId="{4A890F12-1249-45DA-BD80-AE4657603CA0}"/>
          </ac:grpSpMkLst>
        </pc:grpChg>
        <pc:grpChg chg="add mod">
          <ac:chgData name="Marcus Rabe" userId="6b10fd8c-1af8-4ca2-a7e2-54dbfd77502c" providerId="ADAL" clId="{DE56D6A1-5ABA-4813-BE34-CC614342D400}" dt="2021-04-25T08:43:55.150" v="10716"/>
          <ac:grpSpMkLst>
            <pc:docMk/>
            <pc:sldMk cId="2322577546" sldId="341"/>
            <ac:grpSpMk id="20" creationId="{7DCBAF34-2F6F-4DF4-BFD6-0ACF92011C58}"/>
          </ac:grpSpMkLst>
        </pc:grpChg>
        <pc:picChg chg="add mod ord">
          <ac:chgData name="Marcus Rabe" userId="6b10fd8c-1af8-4ca2-a7e2-54dbfd77502c" providerId="ADAL" clId="{DE56D6A1-5ABA-4813-BE34-CC614342D400}" dt="2021-04-25T08:38:17.286" v="10658" actId="14100"/>
          <ac:picMkLst>
            <pc:docMk/>
            <pc:sldMk cId="2322577546" sldId="341"/>
            <ac:picMk id="3" creationId="{3D6AF1A0-7727-4E03-8A39-93D291187F7D}"/>
          </ac:picMkLst>
        </pc:picChg>
        <pc:picChg chg="del mod topLvl">
          <ac:chgData name="Marcus Rabe" userId="6b10fd8c-1af8-4ca2-a7e2-54dbfd77502c" providerId="ADAL" clId="{DE56D6A1-5ABA-4813-BE34-CC614342D400}" dt="2021-04-25T08:36:29.393" v="10636" actId="478"/>
          <ac:picMkLst>
            <pc:docMk/>
            <pc:sldMk cId="2322577546" sldId="341"/>
            <ac:picMk id="12" creationId="{6820F194-2963-4AA6-B015-5F583207F73A}"/>
          </ac:picMkLst>
        </pc:picChg>
        <pc:picChg chg="mod topLvl">
          <ac:chgData name="Marcus Rabe" userId="6b10fd8c-1af8-4ca2-a7e2-54dbfd77502c" providerId="ADAL" clId="{DE56D6A1-5ABA-4813-BE34-CC614342D400}" dt="2021-04-25T08:38:15.035" v="10657" actId="14100"/>
          <ac:picMkLst>
            <pc:docMk/>
            <pc:sldMk cId="2322577546" sldId="341"/>
            <ac:picMk id="17" creationId="{5B56F915-4988-4740-8B75-39E24EF83076}"/>
          </ac:picMkLst>
        </pc:picChg>
        <pc:picChg chg="add mod">
          <ac:chgData name="Marcus Rabe" userId="6b10fd8c-1af8-4ca2-a7e2-54dbfd77502c" providerId="ADAL" clId="{DE56D6A1-5ABA-4813-BE34-CC614342D400}" dt="2021-04-25T08:43:48.720" v="10713"/>
          <ac:picMkLst>
            <pc:docMk/>
            <pc:sldMk cId="2322577546" sldId="341"/>
            <ac:picMk id="19" creationId="{4F1AC85E-D529-4061-9F93-B441713B85A3}"/>
          </ac:picMkLst>
        </pc:picChg>
        <pc:picChg chg="mod">
          <ac:chgData name="Marcus Rabe" userId="6b10fd8c-1af8-4ca2-a7e2-54dbfd77502c" providerId="ADAL" clId="{DE56D6A1-5ABA-4813-BE34-CC614342D400}" dt="2021-04-25T08:43:55.150" v="10716"/>
          <ac:picMkLst>
            <pc:docMk/>
            <pc:sldMk cId="2322577546" sldId="341"/>
            <ac:picMk id="24" creationId="{EB0A4EC0-E4E3-4A5D-BDC7-5C9FED94848F}"/>
          </ac:picMkLst>
        </pc:picChg>
      </pc:sldChg>
      <pc:sldChg chg="addSp delSp modSp new mod">
        <pc:chgData name="Marcus Rabe" userId="6b10fd8c-1af8-4ca2-a7e2-54dbfd77502c" providerId="ADAL" clId="{DE56D6A1-5ABA-4813-BE34-CC614342D400}" dt="2021-04-25T11:59:32.898" v="11655" actId="1076"/>
        <pc:sldMkLst>
          <pc:docMk/>
          <pc:sldMk cId="617904063" sldId="342"/>
        </pc:sldMkLst>
        <pc:spChg chg="del">
          <ac:chgData name="Marcus Rabe" userId="6b10fd8c-1af8-4ca2-a7e2-54dbfd77502c" providerId="ADAL" clId="{DE56D6A1-5ABA-4813-BE34-CC614342D400}" dt="2021-04-25T08:44:55.732" v="10719" actId="478"/>
          <ac:spMkLst>
            <pc:docMk/>
            <pc:sldMk cId="617904063" sldId="342"/>
            <ac:spMk id="3" creationId="{A7432F03-8906-4A51-AB44-5CA0D9609D0A}"/>
          </ac:spMkLst>
        </pc:spChg>
        <pc:spChg chg="mod">
          <ac:chgData name="Marcus Rabe" userId="6b10fd8c-1af8-4ca2-a7e2-54dbfd77502c" providerId="ADAL" clId="{DE56D6A1-5ABA-4813-BE34-CC614342D400}" dt="2021-04-25T09:14:48.275" v="11352" actId="20577"/>
          <ac:spMkLst>
            <pc:docMk/>
            <pc:sldMk cId="617904063" sldId="342"/>
            <ac:spMk id="4" creationId="{EDAE5E05-DA66-46C5-B297-D53DEAC5F387}"/>
          </ac:spMkLst>
        </pc:spChg>
        <pc:spChg chg="add mod">
          <ac:chgData name="Marcus Rabe" userId="6b10fd8c-1af8-4ca2-a7e2-54dbfd77502c" providerId="ADAL" clId="{DE56D6A1-5ABA-4813-BE34-CC614342D400}" dt="2021-04-25T08:58:13.753" v="11318" actId="1076"/>
          <ac:spMkLst>
            <pc:docMk/>
            <pc:sldMk cId="617904063" sldId="342"/>
            <ac:spMk id="6" creationId="{5AE8E4D9-E770-4F2F-AC2A-7F35E7C9A0DB}"/>
          </ac:spMkLst>
        </pc:spChg>
        <pc:spChg chg="add mod">
          <ac:chgData name="Marcus Rabe" userId="6b10fd8c-1af8-4ca2-a7e2-54dbfd77502c" providerId="ADAL" clId="{DE56D6A1-5ABA-4813-BE34-CC614342D400}" dt="2021-04-25T08:49:52.731" v="11043" actId="1036"/>
          <ac:spMkLst>
            <pc:docMk/>
            <pc:sldMk cId="617904063" sldId="342"/>
            <ac:spMk id="7" creationId="{097F0F62-52AD-4AF6-BAAE-365C1D67BEEF}"/>
          </ac:spMkLst>
        </pc:spChg>
        <pc:spChg chg="add mod">
          <ac:chgData name="Marcus Rabe" userId="6b10fd8c-1af8-4ca2-a7e2-54dbfd77502c" providerId="ADAL" clId="{DE56D6A1-5ABA-4813-BE34-CC614342D400}" dt="2021-04-25T08:58:01.039" v="11317" actId="1076"/>
          <ac:spMkLst>
            <pc:docMk/>
            <pc:sldMk cId="617904063" sldId="342"/>
            <ac:spMk id="8" creationId="{C1AA288C-5CD2-4058-840F-B87A553234F3}"/>
          </ac:spMkLst>
        </pc:spChg>
        <pc:spChg chg="add mod">
          <ac:chgData name="Marcus Rabe" userId="6b10fd8c-1af8-4ca2-a7e2-54dbfd77502c" providerId="ADAL" clId="{DE56D6A1-5ABA-4813-BE34-CC614342D400}" dt="2021-04-25T08:58:17.726" v="11319" actId="1076"/>
          <ac:spMkLst>
            <pc:docMk/>
            <pc:sldMk cId="617904063" sldId="342"/>
            <ac:spMk id="15" creationId="{5B286014-E3A7-4017-9741-727512EFD637}"/>
          </ac:spMkLst>
        </pc:spChg>
        <pc:spChg chg="mod">
          <ac:chgData name="Marcus Rabe" userId="6b10fd8c-1af8-4ca2-a7e2-54dbfd77502c" providerId="ADAL" clId="{DE56D6A1-5ABA-4813-BE34-CC614342D400}" dt="2021-04-25T09:14:41.921" v="11350"/>
          <ac:spMkLst>
            <pc:docMk/>
            <pc:sldMk cId="617904063" sldId="342"/>
            <ac:spMk id="19" creationId="{115F96C9-5121-46AB-B593-D8492FC367E7}"/>
          </ac:spMkLst>
        </pc:spChg>
        <pc:spChg chg="mod">
          <ac:chgData name="Marcus Rabe" userId="6b10fd8c-1af8-4ca2-a7e2-54dbfd77502c" providerId="ADAL" clId="{DE56D6A1-5ABA-4813-BE34-CC614342D400}" dt="2021-04-25T09:14:41.921" v="11350"/>
          <ac:spMkLst>
            <pc:docMk/>
            <pc:sldMk cId="617904063" sldId="342"/>
            <ac:spMk id="20" creationId="{FBFC7FC0-AC7B-4026-A686-716C23F5A677}"/>
          </ac:spMkLst>
        </pc:spChg>
        <pc:spChg chg="mod">
          <ac:chgData name="Marcus Rabe" userId="6b10fd8c-1af8-4ca2-a7e2-54dbfd77502c" providerId="ADAL" clId="{DE56D6A1-5ABA-4813-BE34-CC614342D400}" dt="2021-04-25T09:14:41.921" v="11350"/>
          <ac:spMkLst>
            <pc:docMk/>
            <pc:sldMk cId="617904063" sldId="342"/>
            <ac:spMk id="21" creationId="{8C2943E6-FFC4-4800-B423-8691DE552B2E}"/>
          </ac:spMkLst>
        </pc:spChg>
        <pc:spChg chg="add mod">
          <ac:chgData name="Marcus Rabe" userId="6b10fd8c-1af8-4ca2-a7e2-54dbfd77502c" providerId="ADAL" clId="{DE56D6A1-5ABA-4813-BE34-CC614342D400}" dt="2021-04-25T11:59:24.626" v="11652" actId="1076"/>
          <ac:spMkLst>
            <pc:docMk/>
            <pc:sldMk cId="617904063" sldId="342"/>
            <ac:spMk id="23" creationId="{4D814237-AC63-4B5F-BA19-D4530E855305}"/>
          </ac:spMkLst>
        </pc:spChg>
        <pc:grpChg chg="add mod">
          <ac:chgData name="Marcus Rabe" userId="6b10fd8c-1af8-4ca2-a7e2-54dbfd77502c" providerId="ADAL" clId="{DE56D6A1-5ABA-4813-BE34-CC614342D400}" dt="2021-04-25T09:14:41.921" v="11350"/>
          <ac:grpSpMkLst>
            <pc:docMk/>
            <pc:sldMk cId="617904063" sldId="342"/>
            <ac:grpSpMk id="18" creationId="{56421097-DB4C-4CA8-9241-06A36FB63B14}"/>
          </ac:grpSpMkLst>
        </pc:grpChg>
        <pc:picChg chg="add mod">
          <ac:chgData name="Marcus Rabe" userId="6b10fd8c-1af8-4ca2-a7e2-54dbfd77502c" providerId="ADAL" clId="{DE56D6A1-5ABA-4813-BE34-CC614342D400}" dt="2021-04-25T08:58:48.664" v="11338" actId="1076"/>
          <ac:picMkLst>
            <pc:docMk/>
            <pc:sldMk cId="617904063" sldId="342"/>
            <ac:picMk id="10" creationId="{14DF58A6-27BC-463A-9C1D-74460D608631}"/>
          </ac:picMkLst>
        </pc:picChg>
        <pc:picChg chg="add mod ord">
          <ac:chgData name="Marcus Rabe" userId="6b10fd8c-1af8-4ca2-a7e2-54dbfd77502c" providerId="ADAL" clId="{DE56D6A1-5ABA-4813-BE34-CC614342D400}" dt="2021-04-25T08:58:54.455" v="11339" actId="1076"/>
          <ac:picMkLst>
            <pc:docMk/>
            <pc:sldMk cId="617904063" sldId="342"/>
            <ac:picMk id="12" creationId="{1A5C4A5D-617C-45BF-9136-B57087B520FD}"/>
          </ac:picMkLst>
        </pc:picChg>
        <pc:picChg chg="add mod ord">
          <ac:chgData name="Marcus Rabe" userId="6b10fd8c-1af8-4ca2-a7e2-54dbfd77502c" providerId="ADAL" clId="{DE56D6A1-5ABA-4813-BE34-CC614342D400}" dt="2021-04-25T08:59:28.978" v="11349" actId="1076"/>
          <ac:picMkLst>
            <pc:docMk/>
            <pc:sldMk cId="617904063" sldId="342"/>
            <ac:picMk id="14" creationId="{976768B5-9407-427E-82FB-552184236558}"/>
          </ac:picMkLst>
        </pc:picChg>
        <pc:picChg chg="add mod">
          <ac:chgData name="Marcus Rabe" userId="6b10fd8c-1af8-4ca2-a7e2-54dbfd77502c" providerId="ADAL" clId="{DE56D6A1-5ABA-4813-BE34-CC614342D400}" dt="2021-04-25T08:59:06.845" v="11341" actId="1076"/>
          <ac:picMkLst>
            <pc:docMk/>
            <pc:sldMk cId="617904063" sldId="342"/>
            <ac:picMk id="16" creationId="{F778BBB4-A583-4403-A9AC-812A949D464F}"/>
          </ac:picMkLst>
        </pc:picChg>
        <pc:picChg chg="add del mod">
          <ac:chgData name="Marcus Rabe" userId="6b10fd8c-1af8-4ca2-a7e2-54dbfd77502c" providerId="ADAL" clId="{DE56D6A1-5ABA-4813-BE34-CC614342D400}" dt="2021-04-25T09:14:45.169" v="11351" actId="478"/>
          <ac:picMkLst>
            <pc:docMk/>
            <pc:sldMk cId="617904063" sldId="342"/>
            <ac:picMk id="17" creationId="{98D863D8-1333-4DB5-B398-AB6125EDF6A9}"/>
          </ac:picMkLst>
        </pc:picChg>
        <pc:picChg chg="mod">
          <ac:chgData name="Marcus Rabe" userId="6b10fd8c-1af8-4ca2-a7e2-54dbfd77502c" providerId="ADAL" clId="{DE56D6A1-5ABA-4813-BE34-CC614342D400}" dt="2021-04-25T09:14:41.921" v="11350"/>
          <ac:picMkLst>
            <pc:docMk/>
            <pc:sldMk cId="617904063" sldId="342"/>
            <ac:picMk id="22" creationId="{A618EB89-0A37-43FF-90BA-0B8623F5D0DC}"/>
          </ac:picMkLst>
        </pc:picChg>
        <pc:picChg chg="add mod">
          <ac:chgData name="Marcus Rabe" userId="6b10fd8c-1af8-4ca2-a7e2-54dbfd77502c" providerId="ADAL" clId="{DE56D6A1-5ABA-4813-BE34-CC614342D400}" dt="2021-04-25T11:59:32.898" v="11655" actId="1076"/>
          <ac:picMkLst>
            <pc:docMk/>
            <pc:sldMk cId="617904063" sldId="342"/>
            <ac:picMk id="24" creationId="{C9C17B1E-4716-4566-9F98-7BC424FD689E}"/>
          </ac:picMkLst>
        </pc:picChg>
      </pc:sldChg>
    </pc:docChg>
  </pc:docChgLst>
  <pc:docChgLst>
    <pc:chgData name="Marcus Rabe" userId="6b10fd8c-1af8-4ca2-a7e2-54dbfd77502c" providerId="ADAL" clId="{20FCE6CE-90A7-4EEB-9446-C888F0D3B9F6}"/>
    <pc:docChg chg="undo redo custSel addSld delSld modSld sldOrd modMainMaster delSection modSection">
      <pc:chgData name="Marcus Rabe" userId="6b10fd8c-1af8-4ca2-a7e2-54dbfd77502c" providerId="ADAL" clId="{20FCE6CE-90A7-4EEB-9446-C888F0D3B9F6}" dt="2021-03-09T07:28:51.624" v="4808" actId="5793"/>
      <pc:docMkLst>
        <pc:docMk/>
      </pc:docMkLst>
      <pc:sldChg chg="del">
        <pc:chgData name="Marcus Rabe" userId="6b10fd8c-1af8-4ca2-a7e2-54dbfd77502c" providerId="ADAL" clId="{20FCE6CE-90A7-4EEB-9446-C888F0D3B9F6}" dt="2021-03-08T22:26:17.004" v="4688" actId="47"/>
        <pc:sldMkLst>
          <pc:docMk/>
          <pc:sldMk cId="2815932916" sldId="257"/>
        </pc:sldMkLst>
      </pc:sldChg>
      <pc:sldChg chg="del">
        <pc:chgData name="Marcus Rabe" userId="6b10fd8c-1af8-4ca2-a7e2-54dbfd77502c" providerId="ADAL" clId="{20FCE6CE-90A7-4EEB-9446-C888F0D3B9F6}" dt="2021-03-08T22:26:04.263" v="4684" actId="47"/>
        <pc:sldMkLst>
          <pc:docMk/>
          <pc:sldMk cId="4201491696" sldId="279"/>
        </pc:sldMkLst>
      </pc:sldChg>
      <pc:sldChg chg="addSp delSp modSp mod modAnim">
        <pc:chgData name="Marcus Rabe" userId="6b10fd8c-1af8-4ca2-a7e2-54dbfd77502c" providerId="ADAL" clId="{20FCE6CE-90A7-4EEB-9446-C888F0D3B9F6}" dt="2021-03-09T07:26:53.521" v="4759" actId="1037"/>
        <pc:sldMkLst>
          <pc:docMk/>
          <pc:sldMk cId="1391002066" sldId="280"/>
        </pc:sldMkLst>
        <pc:spChg chg="mod">
          <ac:chgData name="Marcus Rabe" userId="6b10fd8c-1af8-4ca2-a7e2-54dbfd77502c" providerId="ADAL" clId="{20FCE6CE-90A7-4EEB-9446-C888F0D3B9F6}" dt="2021-02-22T10:40:49.280" v="1360" actId="20577"/>
          <ac:spMkLst>
            <pc:docMk/>
            <pc:sldMk cId="1391002066" sldId="280"/>
            <ac:spMk id="2" creationId="{D114241C-22C6-4B23-AC2E-F5A13C85D131}"/>
          </ac:spMkLst>
        </pc:spChg>
        <pc:spChg chg="del">
          <ac:chgData name="Marcus Rabe" userId="6b10fd8c-1af8-4ca2-a7e2-54dbfd77502c" providerId="ADAL" clId="{20FCE6CE-90A7-4EEB-9446-C888F0D3B9F6}" dt="2021-02-21T16:16:29.592" v="31" actId="478"/>
          <ac:spMkLst>
            <pc:docMk/>
            <pc:sldMk cId="1391002066" sldId="280"/>
            <ac:spMk id="5" creationId="{2CA39B6C-B9F9-4BA5-92F6-6AC67B89EB6F}"/>
          </ac:spMkLst>
        </pc:spChg>
        <pc:spChg chg="add mod">
          <ac:chgData name="Marcus Rabe" userId="6b10fd8c-1af8-4ca2-a7e2-54dbfd77502c" providerId="ADAL" clId="{20FCE6CE-90A7-4EEB-9446-C888F0D3B9F6}" dt="2021-03-09T07:26:39.354" v="4752"/>
          <ac:spMkLst>
            <pc:docMk/>
            <pc:sldMk cId="1391002066" sldId="280"/>
            <ac:spMk id="12" creationId="{EEB38680-0DEF-4C33-A0DF-FC8F353F0868}"/>
          </ac:spMkLst>
        </pc:spChg>
        <pc:spChg chg="add mod">
          <ac:chgData name="Marcus Rabe" userId="6b10fd8c-1af8-4ca2-a7e2-54dbfd77502c" providerId="ADAL" clId="{20FCE6CE-90A7-4EEB-9446-C888F0D3B9F6}" dt="2021-03-09T07:26:39.354" v="4752"/>
          <ac:spMkLst>
            <pc:docMk/>
            <pc:sldMk cId="1391002066" sldId="280"/>
            <ac:spMk id="13" creationId="{F37EF3B4-6AD9-4E15-863E-2CF95F8CC758}"/>
          </ac:spMkLst>
        </pc:spChg>
        <pc:spChg chg="add mod">
          <ac:chgData name="Marcus Rabe" userId="6b10fd8c-1af8-4ca2-a7e2-54dbfd77502c" providerId="ADAL" clId="{20FCE6CE-90A7-4EEB-9446-C888F0D3B9F6}" dt="2021-03-09T07:26:39.354" v="4752"/>
          <ac:spMkLst>
            <pc:docMk/>
            <pc:sldMk cId="1391002066" sldId="280"/>
            <ac:spMk id="14" creationId="{135C58B2-F11C-440C-95DF-919DD5A532AB}"/>
          </ac:spMkLst>
        </pc:spChg>
        <pc:spChg chg="add mod">
          <ac:chgData name="Marcus Rabe" userId="6b10fd8c-1af8-4ca2-a7e2-54dbfd77502c" providerId="ADAL" clId="{20FCE6CE-90A7-4EEB-9446-C888F0D3B9F6}" dt="2021-03-09T07:26:53.521" v="4759" actId="1037"/>
          <ac:spMkLst>
            <pc:docMk/>
            <pc:sldMk cId="1391002066" sldId="280"/>
            <ac:spMk id="17" creationId="{EEB38680-0DEF-4C33-A0DF-FC8F353F0868}"/>
          </ac:spMkLst>
        </pc:spChg>
        <pc:spChg chg="add mod">
          <ac:chgData name="Marcus Rabe" userId="6b10fd8c-1af8-4ca2-a7e2-54dbfd77502c" providerId="ADAL" clId="{20FCE6CE-90A7-4EEB-9446-C888F0D3B9F6}" dt="2021-03-09T07:26:53.521" v="4759" actId="1037"/>
          <ac:spMkLst>
            <pc:docMk/>
            <pc:sldMk cId="1391002066" sldId="280"/>
            <ac:spMk id="18" creationId="{F37EF3B4-6AD9-4E15-863E-2CF95F8CC758}"/>
          </ac:spMkLst>
        </pc:spChg>
        <pc:spChg chg="add mod">
          <ac:chgData name="Marcus Rabe" userId="6b10fd8c-1af8-4ca2-a7e2-54dbfd77502c" providerId="ADAL" clId="{20FCE6CE-90A7-4EEB-9446-C888F0D3B9F6}" dt="2021-03-09T07:26:53.521" v="4759" actId="1037"/>
          <ac:spMkLst>
            <pc:docMk/>
            <pc:sldMk cId="1391002066" sldId="280"/>
            <ac:spMk id="19" creationId="{135C58B2-F11C-440C-95DF-919DD5A532AB}"/>
          </ac:spMkLst>
        </pc:spChg>
        <pc:grpChg chg="add mod">
          <ac:chgData name="Marcus Rabe" userId="6b10fd8c-1af8-4ca2-a7e2-54dbfd77502c" providerId="ADAL" clId="{20FCE6CE-90A7-4EEB-9446-C888F0D3B9F6}" dt="2021-03-09T07:26:39.354" v="4752"/>
          <ac:grpSpMkLst>
            <pc:docMk/>
            <pc:sldMk cId="1391002066" sldId="280"/>
            <ac:grpSpMk id="11" creationId="{2C4BA9F2-629C-4352-A863-4673B48B15EC}"/>
          </ac:grpSpMkLst>
        </pc:grpChg>
        <pc:grpChg chg="add mod">
          <ac:chgData name="Marcus Rabe" userId="6b10fd8c-1af8-4ca2-a7e2-54dbfd77502c" providerId="ADAL" clId="{20FCE6CE-90A7-4EEB-9446-C888F0D3B9F6}" dt="2021-03-09T07:26:53.521" v="4759" actId="1037"/>
          <ac:grpSpMkLst>
            <pc:docMk/>
            <pc:sldMk cId="1391002066" sldId="280"/>
            <ac:grpSpMk id="16" creationId="{2C4BA9F2-629C-4352-A863-4673B48B15EC}"/>
          </ac:grpSpMkLst>
        </pc:grpChg>
        <pc:picChg chg="add mod">
          <ac:chgData name="Marcus Rabe" userId="6b10fd8c-1af8-4ca2-a7e2-54dbfd77502c" providerId="ADAL" clId="{20FCE6CE-90A7-4EEB-9446-C888F0D3B9F6}" dt="2021-02-22T11:03:21.339" v="1583" actId="1076"/>
          <ac:picMkLst>
            <pc:docMk/>
            <pc:sldMk cId="1391002066" sldId="280"/>
            <ac:picMk id="8" creationId="{D4A97353-A71B-413F-A78F-563E66A47ACF}"/>
          </ac:picMkLst>
        </pc:picChg>
        <pc:picChg chg="add mod">
          <ac:chgData name="Marcus Rabe" userId="6b10fd8c-1af8-4ca2-a7e2-54dbfd77502c" providerId="ADAL" clId="{20FCE6CE-90A7-4EEB-9446-C888F0D3B9F6}" dt="2021-02-22T11:03:24.917" v="1585" actId="1076"/>
          <ac:picMkLst>
            <pc:docMk/>
            <pc:sldMk cId="1391002066" sldId="280"/>
            <ac:picMk id="9" creationId="{1B682D28-1324-42B9-9E03-5101DA4904C8}"/>
          </ac:picMkLst>
        </pc:picChg>
        <pc:picChg chg="add mod">
          <ac:chgData name="Marcus Rabe" userId="6b10fd8c-1af8-4ca2-a7e2-54dbfd77502c" providerId="ADAL" clId="{20FCE6CE-90A7-4EEB-9446-C888F0D3B9F6}" dt="2021-02-22T11:03:26.941" v="1586" actId="1076"/>
          <ac:picMkLst>
            <pc:docMk/>
            <pc:sldMk cId="1391002066" sldId="280"/>
            <ac:picMk id="10" creationId="{686D04F3-3E68-4683-8423-A237226ED192}"/>
          </ac:picMkLst>
        </pc:picChg>
        <pc:picChg chg="add mod">
          <ac:chgData name="Marcus Rabe" userId="6b10fd8c-1af8-4ca2-a7e2-54dbfd77502c" providerId="ADAL" clId="{20FCE6CE-90A7-4EEB-9446-C888F0D3B9F6}" dt="2021-03-09T07:26:39.354" v="4752"/>
          <ac:picMkLst>
            <pc:docMk/>
            <pc:sldMk cId="1391002066" sldId="280"/>
            <ac:picMk id="15" creationId="{8B1EAD10-C6B4-4FC6-8DEE-7CF91DB00389}"/>
          </ac:picMkLst>
        </pc:picChg>
        <pc:picChg chg="add mod">
          <ac:chgData name="Marcus Rabe" userId="6b10fd8c-1af8-4ca2-a7e2-54dbfd77502c" providerId="ADAL" clId="{20FCE6CE-90A7-4EEB-9446-C888F0D3B9F6}" dt="2021-03-09T07:26:53.521" v="4759" actId="1037"/>
          <ac:picMkLst>
            <pc:docMk/>
            <pc:sldMk cId="1391002066" sldId="280"/>
            <ac:picMk id="20" creationId="{8B1EAD10-C6B4-4FC6-8DEE-7CF91DB00389}"/>
          </ac:picMkLst>
        </pc:picChg>
      </pc:sldChg>
      <pc:sldChg chg="delSp modSp new add del mod ord">
        <pc:chgData name="Marcus Rabe" userId="6b10fd8c-1af8-4ca2-a7e2-54dbfd77502c" providerId="ADAL" clId="{20FCE6CE-90A7-4EEB-9446-C888F0D3B9F6}" dt="2021-03-08T22:26:14.421" v="4687"/>
        <pc:sldMkLst>
          <pc:docMk/>
          <pc:sldMk cId="2706147173" sldId="281"/>
        </pc:sldMkLst>
        <pc:spChg chg="del">
          <ac:chgData name="Marcus Rabe" userId="6b10fd8c-1af8-4ca2-a7e2-54dbfd77502c" providerId="ADAL" clId="{20FCE6CE-90A7-4EEB-9446-C888F0D3B9F6}" dt="2021-03-08T19:48:29.606" v="3786" actId="478"/>
          <ac:spMkLst>
            <pc:docMk/>
            <pc:sldMk cId="2706147173" sldId="281"/>
            <ac:spMk id="2" creationId="{3506F9A7-4FFF-4836-AE4E-1CC53703C54D}"/>
          </ac:spMkLst>
        </pc:spChg>
        <pc:spChg chg="del">
          <ac:chgData name="Marcus Rabe" userId="6b10fd8c-1af8-4ca2-a7e2-54dbfd77502c" providerId="ADAL" clId="{20FCE6CE-90A7-4EEB-9446-C888F0D3B9F6}" dt="2021-02-20T11:28:02.794" v="1" actId="478"/>
          <ac:spMkLst>
            <pc:docMk/>
            <pc:sldMk cId="2706147173" sldId="281"/>
            <ac:spMk id="3" creationId="{CD96CD21-3126-481B-BE08-0641302F084C}"/>
          </ac:spMkLst>
        </pc:spChg>
        <pc:spChg chg="del">
          <ac:chgData name="Marcus Rabe" userId="6b10fd8c-1af8-4ca2-a7e2-54dbfd77502c" providerId="ADAL" clId="{20FCE6CE-90A7-4EEB-9446-C888F0D3B9F6}" dt="2021-03-08T19:48:27.727" v="3785" actId="478"/>
          <ac:spMkLst>
            <pc:docMk/>
            <pc:sldMk cId="2706147173" sldId="281"/>
            <ac:spMk id="4" creationId="{23BC2892-BF4F-4DAF-B720-A0F5B4B5F3F6}"/>
          </ac:spMkLst>
        </pc:spChg>
        <pc:picChg chg="mod">
          <ac:chgData name="Marcus Rabe" userId="6b10fd8c-1af8-4ca2-a7e2-54dbfd77502c" providerId="ADAL" clId="{20FCE6CE-90A7-4EEB-9446-C888F0D3B9F6}" dt="2021-03-08T19:48:51.016" v="3788" actId="14100"/>
          <ac:picMkLst>
            <pc:docMk/>
            <pc:sldMk cId="2706147173" sldId="281"/>
            <ac:picMk id="1026" creationId="{77E1E124-D7BE-48CA-999F-98D6A2E31D87}"/>
          </ac:picMkLst>
        </pc:picChg>
      </pc:sldChg>
      <pc:sldChg chg="addSp">
        <pc:chgData name="Marcus Rabe" userId="6b10fd8c-1af8-4ca2-a7e2-54dbfd77502c" providerId="ADAL" clId="{20FCE6CE-90A7-4EEB-9446-C888F0D3B9F6}" dt="2021-02-20T11:28:04.216" v="2"/>
        <pc:sldMkLst>
          <pc:docMk/>
          <pc:sldMk cId="3115987520" sldId="281"/>
        </pc:sldMkLst>
        <pc:picChg chg="add">
          <ac:chgData name="Marcus Rabe" userId="6b10fd8c-1af8-4ca2-a7e2-54dbfd77502c" providerId="ADAL" clId="{20FCE6CE-90A7-4EEB-9446-C888F0D3B9F6}" dt="2021-02-20T11:28:04.216" v="2"/>
          <ac:picMkLst>
            <pc:docMk/>
            <pc:sldMk cId="3115987520" sldId="281"/>
            <ac:picMk id="1026" creationId="{77E1E124-D7BE-48CA-999F-98D6A2E31D87}"/>
          </ac:picMkLst>
        </pc:picChg>
      </pc:sldChg>
      <pc:sldChg chg="addSp delSp modSp new del mod">
        <pc:chgData name="Marcus Rabe" userId="6b10fd8c-1af8-4ca2-a7e2-54dbfd77502c" providerId="ADAL" clId="{20FCE6CE-90A7-4EEB-9446-C888F0D3B9F6}" dt="2021-02-22T10:41:13.911" v="1367" actId="47"/>
        <pc:sldMkLst>
          <pc:docMk/>
          <pc:sldMk cId="3909930240" sldId="282"/>
        </pc:sldMkLst>
        <pc:spChg chg="del">
          <ac:chgData name="Marcus Rabe" userId="6b10fd8c-1af8-4ca2-a7e2-54dbfd77502c" providerId="ADAL" clId="{20FCE6CE-90A7-4EEB-9446-C888F0D3B9F6}" dt="2021-02-21T15:58:28.217" v="9" actId="478"/>
          <ac:spMkLst>
            <pc:docMk/>
            <pc:sldMk cId="3909930240" sldId="282"/>
            <ac:spMk id="3" creationId="{FD2D61EA-DDC4-430F-A3EF-410A8B89F5A8}"/>
          </ac:spMkLst>
        </pc:spChg>
        <pc:picChg chg="add">
          <ac:chgData name="Marcus Rabe" userId="6b10fd8c-1af8-4ca2-a7e2-54dbfd77502c" providerId="ADAL" clId="{20FCE6CE-90A7-4EEB-9446-C888F0D3B9F6}" dt="2021-02-21T15:58:55.555" v="10" actId="22"/>
          <ac:picMkLst>
            <pc:docMk/>
            <pc:sldMk cId="3909930240" sldId="282"/>
            <ac:picMk id="8" creationId="{57D0516F-D03C-4F2E-9089-6BA9A9A8615D}"/>
          </ac:picMkLst>
        </pc:picChg>
        <pc:picChg chg="add mod">
          <ac:chgData name="Marcus Rabe" userId="6b10fd8c-1af8-4ca2-a7e2-54dbfd77502c" providerId="ADAL" clId="{20FCE6CE-90A7-4EEB-9446-C888F0D3B9F6}" dt="2021-02-21T15:59:08.704" v="12" actId="1076"/>
          <ac:picMkLst>
            <pc:docMk/>
            <pc:sldMk cId="3909930240" sldId="282"/>
            <ac:picMk id="10" creationId="{436723B5-CE6A-42B2-BFCC-DD5D0AC7D6D2}"/>
          </ac:picMkLst>
        </pc:picChg>
      </pc:sldChg>
      <pc:sldChg chg="addSp delSp modSp new mod modAnim">
        <pc:chgData name="Marcus Rabe" userId="6b10fd8c-1af8-4ca2-a7e2-54dbfd77502c" providerId="ADAL" clId="{20FCE6CE-90A7-4EEB-9446-C888F0D3B9F6}" dt="2021-03-09T07:27:03.645" v="4762"/>
        <pc:sldMkLst>
          <pc:docMk/>
          <pc:sldMk cId="31361456" sldId="283"/>
        </pc:sldMkLst>
        <pc:spChg chg="del">
          <ac:chgData name="Marcus Rabe" userId="6b10fd8c-1af8-4ca2-a7e2-54dbfd77502c" providerId="ADAL" clId="{20FCE6CE-90A7-4EEB-9446-C888F0D3B9F6}" dt="2021-02-21T16:00:44.999" v="14" actId="478"/>
          <ac:spMkLst>
            <pc:docMk/>
            <pc:sldMk cId="31361456" sldId="283"/>
            <ac:spMk id="3" creationId="{CA18318C-C3BF-4C7E-94D8-75468EB6B6D2}"/>
          </ac:spMkLst>
        </pc:spChg>
        <pc:spChg chg="mod">
          <ac:chgData name="Marcus Rabe" userId="6b10fd8c-1af8-4ca2-a7e2-54dbfd77502c" providerId="ADAL" clId="{20FCE6CE-90A7-4EEB-9446-C888F0D3B9F6}" dt="2021-02-22T10:41:48.785" v="1390" actId="20577"/>
          <ac:spMkLst>
            <pc:docMk/>
            <pc:sldMk cId="31361456" sldId="283"/>
            <ac:spMk id="4" creationId="{A336FE28-3934-4397-92E3-DB21479EA598}"/>
          </ac:spMkLst>
        </pc:spChg>
        <pc:spChg chg="add mod">
          <ac:chgData name="Marcus Rabe" userId="6b10fd8c-1af8-4ca2-a7e2-54dbfd77502c" providerId="ADAL" clId="{20FCE6CE-90A7-4EEB-9446-C888F0D3B9F6}" dt="2021-02-22T11:03:13.883" v="1580" actId="1076"/>
          <ac:spMkLst>
            <pc:docMk/>
            <pc:sldMk cId="31361456" sldId="283"/>
            <ac:spMk id="9" creationId="{640FD1C2-F4EF-49AA-BE8B-A7FC5641FEE7}"/>
          </ac:spMkLst>
        </pc:spChg>
        <pc:spChg chg="add mod">
          <ac:chgData name="Marcus Rabe" userId="6b10fd8c-1af8-4ca2-a7e2-54dbfd77502c" providerId="ADAL" clId="{20FCE6CE-90A7-4EEB-9446-C888F0D3B9F6}" dt="2021-02-22T11:03:13.883" v="1580" actId="1076"/>
          <ac:spMkLst>
            <pc:docMk/>
            <pc:sldMk cId="31361456" sldId="283"/>
            <ac:spMk id="10" creationId="{42C06D67-FC37-4871-B251-E5CE574953C9}"/>
          </ac:spMkLst>
        </pc:spChg>
        <pc:spChg chg="mod">
          <ac:chgData name="Marcus Rabe" userId="6b10fd8c-1af8-4ca2-a7e2-54dbfd77502c" providerId="ADAL" clId="{20FCE6CE-90A7-4EEB-9446-C888F0D3B9F6}" dt="2021-02-22T11:03:13.883" v="1580" actId="1076"/>
          <ac:spMkLst>
            <pc:docMk/>
            <pc:sldMk cId="31361456" sldId="283"/>
            <ac:spMk id="13" creationId="{6C828071-1F2F-4624-AD29-26CC1CF4CBEA}"/>
          </ac:spMkLst>
        </pc:spChg>
        <pc:spChg chg="mod">
          <ac:chgData name="Marcus Rabe" userId="6b10fd8c-1af8-4ca2-a7e2-54dbfd77502c" providerId="ADAL" clId="{20FCE6CE-90A7-4EEB-9446-C888F0D3B9F6}" dt="2021-02-22T11:03:13.883" v="1580" actId="1076"/>
          <ac:spMkLst>
            <pc:docMk/>
            <pc:sldMk cId="31361456" sldId="283"/>
            <ac:spMk id="14" creationId="{DF7DBDF6-8375-485E-9C15-4289322DC120}"/>
          </ac:spMkLst>
        </pc:spChg>
        <pc:spChg chg="mod topLvl">
          <ac:chgData name="Marcus Rabe" userId="6b10fd8c-1af8-4ca2-a7e2-54dbfd77502c" providerId="ADAL" clId="{20FCE6CE-90A7-4EEB-9446-C888F0D3B9F6}" dt="2021-02-22T11:03:13.883" v="1580" actId="1076"/>
          <ac:spMkLst>
            <pc:docMk/>
            <pc:sldMk cId="31361456" sldId="283"/>
            <ac:spMk id="16" creationId="{B090CC28-FF56-409C-98BE-EBDDB64BD5D5}"/>
          </ac:spMkLst>
        </pc:spChg>
        <pc:spChg chg="mod topLvl">
          <ac:chgData name="Marcus Rabe" userId="6b10fd8c-1af8-4ca2-a7e2-54dbfd77502c" providerId="ADAL" clId="{20FCE6CE-90A7-4EEB-9446-C888F0D3B9F6}" dt="2021-02-22T11:03:13.883" v="1580" actId="1076"/>
          <ac:spMkLst>
            <pc:docMk/>
            <pc:sldMk cId="31361456" sldId="283"/>
            <ac:spMk id="17" creationId="{F81486DE-C16F-408D-9E9B-B23279FF4126}"/>
          </ac:spMkLst>
        </pc:spChg>
        <pc:spChg chg="add mod">
          <ac:chgData name="Marcus Rabe" userId="6b10fd8c-1af8-4ca2-a7e2-54dbfd77502c" providerId="ADAL" clId="{20FCE6CE-90A7-4EEB-9446-C888F0D3B9F6}" dt="2021-02-22T11:03:13.883" v="1580" actId="1076"/>
          <ac:spMkLst>
            <pc:docMk/>
            <pc:sldMk cId="31361456" sldId="283"/>
            <ac:spMk id="18" creationId="{91126C36-4F4C-415C-883E-68B9A861BD08}"/>
          </ac:spMkLst>
        </pc:spChg>
        <pc:spChg chg="add mod">
          <ac:chgData name="Marcus Rabe" userId="6b10fd8c-1af8-4ca2-a7e2-54dbfd77502c" providerId="ADAL" clId="{20FCE6CE-90A7-4EEB-9446-C888F0D3B9F6}" dt="2021-02-22T11:03:13.883" v="1580" actId="1076"/>
          <ac:spMkLst>
            <pc:docMk/>
            <pc:sldMk cId="31361456" sldId="283"/>
            <ac:spMk id="19" creationId="{6D516F08-C0DE-4A3E-95A9-5FE543E77F34}"/>
          </ac:spMkLst>
        </pc:spChg>
        <pc:spChg chg="add mod">
          <ac:chgData name="Marcus Rabe" userId="6b10fd8c-1af8-4ca2-a7e2-54dbfd77502c" providerId="ADAL" clId="{20FCE6CE-90A7-4EEB-9446-C888F0D3B9F6}" dt="2021-02-22T11:03:13.883" v="1580" actId="1076"/>
          <ac:spMkLst>
            <pc:docMk/>
            <pc:sldMk cId="31361456" sldId="283"/>
            <ac:spMk id="20" creationId="{4D62CD29-F700-429A-BDB0-12EFBC25A48D}"/>
          </ac:spMkLst>
        </pc:spChg>
        <pc:spChg chg="mod topLvl">
          <ac:chgData name="Marcus Rabe" userId="6b10fd8c-1af8-4ca2-a7e2-54dbfd77502c" providerId="ADAL" clId="{20FCE6CE-90A7-4EEB-9446-C888F0D3B9F6}" dt="2021-02-22T11:03:13.883" v="1580" actId="1076"/>
          <ac:spMkLst>
            <pc:docMk/>
            <pc:sldMk cId="31361456" sldId="283"/>
            <ac:spMk id="23" creationId="{29BF09A8-2D35-4695-82C2-BC62261DC8CC}"/>
          </ac:spMkLst>
        </pc:spChg>
        <pc:spChg chg="del mod topLvl">
          <ac:chgData name="Marcus Rabe" userId="6b10fd8c-1af8-4ca2-a7e2-54dbfd77502c" providerId="ADAL" clId="{20FCE6CE-90A7-4EEB-9446-C888F0D3B9F6}" dt="2021-02-22T10:45:20.090" v="1444" actId="478"/>
          <ac:spMkLst>
            <pc:docMk/>
            <pc:sldMk cId="31361456" sldId="283"/>
            <ac:spMk id="24" creationId="{40F5EF87-9F25-4700-98B3-18B7CCD9BE12}"/>
          </ac:spMkLst>
        </pc:spChg>
        <pc:spChg chg="add mod">
          <ac:chgData name="Marcus Rabe" userId="6b10fd8c-1af8-4ca2-a7e2-54dbfd77502c" providerId="ADAL" clId="{20FCE6CE-90A7-4EEB-9446-C888F0D3B9F6}" dt="2021-02-22T11:03:13.883" v="1580" actId="1076"/>
          <ac:spMkLst>
            <pc:docMk/>
            <pc:sldMk cId="31361456" sldId="283"/>
            <ac:spMk id="25" creationId="{19CB836F-6036-46AC-929F-F1DA7231D936}"/>
          </ac:spMkLst>
        </pc:spChg>
        <pc:spChg chg="mod">
          <ac:chgData name="Marcus Rabe" userId="6b10fd8c-1af8-4ca2-a7e2-54dbfd77502c" providerId="ADAL" clId="{20FCE6CE-90A7-4EEB-9446-C888F0D3B9F6}" dt="2021-03-09T07:27:03.645" v="4762"/>
          <ac:spMkLst>
            <pc:docMk/>
            <pc:sldMk cId="31361456" sldId="283"/>
            <ac:spMk id="27" creationId="{7D361AFD-65D8-4768-9699-3F81A7993447}"/>
          </ac:spMkLst>
        </pc:spChg>
        <pc:spChg chg="mod">
          <ac:chgData name="Marcus Rabe" userId="6b10fd8c-1af8-4ca2-a7e2-54dbfd77502c" providerId="ADAL" clId="{20FCE6CE-90A7-4EEB-9446-C888F0D3B9F6}" dt="2021-03-09T07:27:03.645" v="4762"/>
          <ac:spMkLst>
            <pc:docMk/>
            <pc:sldMk cId="31361456" sldId="283"/>
            <ac:spMk id="28" creationId="{52DDAD23-424B-473A-9CB7-C9CB09EB0BAE}"/>
          </ac:spMkLst>
        </pc:spChg>
        <pc:spChg chg="mod">
          <ac:chgData name="Marcus Rabe" userId="6b10fd8c-1af8-4ca2-a7e2-54dbfd77502c" providerId="ADAL" clId="{20FCE6CE-90A7-4EEB-9446-C888F0D3B9F6}" dt="2021-03-09T07:27:03.645" v="4762"/>
          <ac:spMkLst>
            <pc:docMk/>
            <pc:sldMk cId="31361456" sldId="283"/>
            <ac:spMk id="29" creationId="{3F2A5997-57CB-4AA1-84F3-31C1F527BD1D}"/>
          </ac:spMkLst>
        </pc:spChg>
        <pc:grpChg chg="add mod">
          <ac:chgData name="Marcus Rabe" userId="6b10fd8c-1af8-4ca2-a7e2-54dbfd77502c" providerId="ADAL" clId="{20FCE6CE-90A7-4EEB-9446-C888F0D3B9F6}" dt="2021-02-22T11:03:13.883" v="1580" actId="1076"/>
          <ac:grpSpMkLst>
            <pc:docMk/>
            <pc:sldMk cId="31361456" sldId="283"/>
            <ac:grpSpMk id="11" creationId="{DDCC19C3-0434-4AD8-8A58-9F65D48818E9}"/>
          </ac:grpSpMkLst>
        </pc:grpChg>
        <pc:grpChg chg="add mod">
          <ac:chgData name="Marcus Rabe" userId="6b10fd8c-1af8-4ca2-a7e2-54dbfd77502c" providerId="ADAL" clId="{20FCE6CE-90A7-4EEB-9446-C888F0D3B9F6}" dt="2021-02-22T11:03:13.883" v="1580" actId="1076"/>
          <ac:grpSpMkLst>
            <pc:docMk/>
            <pc:sldMk cId="31361456" sldId="283"/>
            <ac:grpSpMk id="12" creationId="{201828FA-2A7B-4304-B919-6DEF8AB84C24}"/>
          </ac:grpSpMkLst>
        </pc:grpChg>
        <pc:grpChg chg="add del mod">
          <ac:chgData name="Marcus Rabe" userId="6b10fd8c-1af8-4ca2-a7e2-54dbfd77502c" providerId="ADAL" clId="{20FCE6CE-90A7-4EEB-9446-C888F0D3B9F6}" dt="2021-02-22T10:43:53.354" v="1420" actId="165"/>
          <ac:grpSpMkLst>
            <pc:docMk/>
            <pc:sldMk cId="31361456" sldId="283"/>
            <ac:grpSpMk id="15" creationId="{31C181D3-FD1E-43E3-B2CC-5090DD413260}"/>
          </ac:grpSpMkLst>
        </pc:grpChg>
        <pc:grpChg chg="add mod">
          <ac:chgData name="Marcus Rabe" userId="6b10fd8c-1af8-4ca2-a7e2-54dbfd77502c" providerId="ADAL" clId="{20FCE6CE-90A7-4EEB-9446-C888F0D3B9F6}" dt="2021-02-22T11:03:13.883" v="1580" actId="1076"/>
          <ac:grpSpMkLst>
            <pc:docMk/>
            <pc:sldMk cId="31361456" sldId="283"/>
            <ac:grpSpMk id="21" creationId="{A58AC417-6DF6-4512-94EB-29AEEF969621}"/>
          </ac:grpSpMkLst>
        </pc:grpChg>
        <pc:grpChg chg="add del mod">
          <ac:chgData name="Marcus Rabe" userId="6b10fd8c-1af8-4ca2-a7e2-54dbfd77502c" providerId="ADAL" clId="{20FCE6CE-90A7-4EEB-9446-C888F0D3B9F6}" dt="2021-02-22T10:45:15.876" v="1443" actId="165"/>
          <ac:grpSpMkLst>
            <pc:docMk/>
            <pc:sldMk cId="31361456" sldId="283"/>
            <ac:grpSpMk id="22" creationId="{5AC95DD7-54B4-4439-B51F-7A963451EEC6}"/>
          </ac:grpSpMkLst>
        </pc:grpChg>
        <pc:grpChg chg="add mod">
          <ac:chgData name="Marcus Rabe" userId="6b10fd8c-1af8-4ca2-a7e2-54dbfd77502c" providerId="ADAL" clId="{20FCE6CE-90A7-4EEB-9446-C888F0D3B9F6}" dt="2021-03-09T07:27:03.645" v="4762"/>
          <ac:grpSpMkLst>
            <pc:docMk/>
            <pc:sldMk cId="31361456" sldId="283"/>
            <ac:grpSpMk id="24" creationId="{BC4DF780-3F52-47B5-8A5F-9D02E3AD3741}"/>
          </ac:grpSpMkLst>
        </pc:grpChg>
        <pc:grpChg chg="add mod">
          <ac:chgData name="Marcus Rabe" userId="6b10fd8c-1af8-4ca2-a7e2-54dbfd77502c" providerId="ADAL" clId="{20FCE6CE-90A7-4EEB-9446-C888F0D3B9F6}" dt="2021-02-22T11:03:13.883" v="1580" actId="1076"/>
          <ac:grpSpMkLst>
            <pc:docMk/>
            <pc:sldMk cId="31361456" sldId="283"/>
            <ac:grpSpMk id="26" creationId="{D231C227-8D01-4A98-B966-499AEC033E45}"/>
          </ac:grpSpMkLst>
        </pc:grpChg>
        <pc:picChg chg="add mod">
          <ac:chgData name="Marcus Rabe" userId="6b10fd8c-1af8-4ca2-a7e2-54dbfd77502c" providerId="ADAL" clId="{20FCE6CE-90A7-4EEB-9446-C888F0D3B9F6}" dt="2021-02-22T11:03:13.883" v="1580" actId="1076"/>
          <ac:picMkLst>
            <pc:docMk/>
            <pc:sldMk cId="31361456" sldId="283"/>
            <ac:picMk id="8" creationId="{8EC613AB-3E40-4814-B0D9-DF214E6E2D33}"/>
          </ac:picMkLst>
        </pc:picChg>
        <pc:picChg chg="add del mod">
          <ac:chgData name="Marcus Rabe" userId="6b10fd8c-1af8-4ca2-a7e2-54dbfd77502c" providerId="ADAL" clId="{20FCE6CE-90A7-4EEB-9446-C888F0D3B9F6}" dt="2021-03-09T07:27:03.369" v="4761" actId="478"/>
          <ac:picMkLst>
            <pc:docMk/>
            <pc:sldMk cId="31361456" sldId="283"/>
            <ac:picMk id="22" creationId="{0A5BD9F2-149C-43F3-B216-D51D24D8468D}"/>
          </ac:picMkLst>
        </pc:picChg>
        <pc:picChg chg="mod">
          <ac:chgData name="Marcus Rabe" userId="6b10fd8c-1af8-4ca2-a7e2-54dbfd77502c" providerId="ADAL" clId="{20FCE6CE-90A7-4EEB-9446-C888F0D3B9F6}" dt="2021-03-09T07:27:03.645" v="4762"/>
          <ac:picMkLst>
            <pc:docMk/>
            <pc:sldMk cId="31361456" sldId="283"/>
            <ac:picMk id="30" creationId="{40F9C1B0-2CC9-4829-A704-05C7F64E505D}"/>
          </ac:picMkLst>
        </pc:picChg>
      </pc:sldChg>
      <pc:sldChg chg="addSp delSp modSp new mod">
        <pc:chgData name="Marcus Rabe" userId="6b10fd8c-1af8-4ca2-a7e2-54dbfd77502c" providerId="ADAL" clId="{20FCE6CE-90A7-4EEB-9446-C888F0D3B9F6}" dt="2021-03-09T07:27:05.619" v="4763"/>
        <pc:sldMkLst>
          <pc:docMk/>
          <pc:sldMk cId="2872009839" sldId="284"/>
        </pc:sldMkLst>
        <pc:spChg chg="del">
          <ac:chgData name="Marcus Rabe" userId="6b10fd8c-1af8-4ca2-a7e2-54dbfd77502c" providerId="ADAL" clId="{20FCE6CE-90A7-4EEB-9446-C888F0D3B9F6}" dt="2021-02-21T16:02:02.490" v="18" actId="478"/>
          <ac:spMkLst>
            <pc:docMk/>
            <pc:sldMk cId="2872009839" sldId="284"/>
            <ac:spMk id="3" creationId="{3AB1F35E-C27A-428B-A896-5B6291DD279A}"/>
          </ac:spMkLst>
        </pc:spChg>
        <pc:spChg chg="mod">
          <ac:chgData name="Marcus Rabe" userId="6b10fd8c-1af8-4ca2-a7e2-54dbfd77502c" providerId="ADAL" clId="{20FCE6CE-90A7-4EEB-9446-C888F0D3B9F6}" dt="2021-02-22T11:01:17.990" v="1532" actId="20577"/>
          <ac:spMkLst>
            <pc:docMk/>
            <pc:sldMk cId="2872009839" sldId="284"/>
            <ac:spMk id="4" creationId="{02D53885-06E5-42D7-ABDB-6617FEBD7C43}"/>
          </ac:spMkLst>
        </pc:spChg>
        <pc:spChg chg="mod">
          <ac:chgData name="Marcus Rabe" userId="6b10fd8c-1af8-4ca2-a7e2-54dbfd77502c" providerId="ADAL" clId="{20FCE6CE-90A7-4EEB-9446-C888F0D3B9F6}" dt="2021-03-09T07:27:05.619" v="4763"/>
          <ac:spMkLst>
            <pc:docMk/>
            <pc:sldMk cId="2872009839" sldId="284"/>
            <ac:spMk id="7" creationId="{42FC7698-718F-49A7-BD92-5B118F583851}"/>
          </ac:spMkLst>
        </pc:spChg>
        <pc:spChg chg="mod">
          <ac:chgData name="Marcus Rabe" userId="6b10fd8c-1af8-4ca2-a7e2-54dbfd77502c" providerId="ADAL" clId="{20FCE6CE-90A7-4EEB-9446-C888F0D3B9F6}" dt="2021-03-09T07:27:05.619" v="4763"/>
          <ac:spMkLst>
            <pc:docMk/>
            <pc:sldMk cId="2872009839" sldId="284"/>
            <ac:spMk id="9" creationId="{BE2166BA-4271-46F0-B88E-64014B9C5068}"/>
          </ac:spMkLst>
        </pc:spChg>
        <pc:spChg chg="mod">
          <ac:chgData name="Marcus Rabe" userId="6b10fd8c-1af8-4ca2-a7e2-54dbfd77502c" providerId="ADAL" clId="{20FCE6CE-90A7-4EEB-9446-C888F0D3B9F6}" dt="2021-03-09T07:27:05.619" v="4763"/>
          <ac:spMkLst>
            <pc:docMk/>
            <pc:sldMk cId="2872009839" sldId="284"/>
            <ac:spMk id="10" creationId="{FEF0A59E-933C-44C6-A43D-C687764C15F6}"/>
          </ac:spMkLst>
        </pc:spChg>
        <pc:grpChg chg="add mod">
          <ac:chgData name="Marcus Rabe" userId="6b10fd8c-1af8-4ca2-a7e2-54dbfd77502c" providerId="ADAL" clId="{20FCE6CE-90A7-4EEB-9446-C888F0D3B9F6}" dt="2021-03-09T07:27:05.619" v="4763"/>
          <ac:grpSpMkLst>
            <pc:docMk/>
            <pc:sldMk cId="2872009839" sldId="284"/>
            <ac:grpSpMk id="6" creationId="{4E3015A7-25BA-49FF-ADC0-6C8B8565B52E}"/>
          </ac:grpSpMkLst>
        </pc:grpChg>
        <pc:picChg chg="add mod">
          <ac:chgData name="Marcus Rabe" userId="6b10fd8c-1af8-4ca2-a7e2-54dbfd77502c" providerId="ADAL" clId="{20FCE6CE-90A7-4EEB-9446-C888F0D3B9F6}" dt="2021-02-22T11:03:02.641" v="1576" actId="1076"/>
          <ac:picMkLst>
            <pc:docMk/>
            <pc:sldMk cId="2872009839" sldId="284"/>
            <ac:picMk id="8" creationId="{57DE7D19-B572-4059-98F8-B171981BDBB1}"/>
          </ac:picMkLst>
        </pc:picChg>
        <pc:picChg chg="mod">
          <ac:chgData name="Marcus Rabe" userId="6b10fd8c-1af8-4ca2-a7e2-54dbfd77502c" providerId="ADAL" clId="{20FCE6CE-90A7-4EEB-9446-C888F0D3B9F6}" dt="2021-03-09T07:27:05.619" v="4763"/>
          <ac:picMkLst>
            <pc:docMk/>
            <pc:sldMk cId="2872009839" sldId="284"/>
            <ac:picMk id="11" creationId="{555DAB87-AB30-4632-B213-5E5CBB6B72BD}"/>
          </ac:picMkLst>
        </pc:picChg>
      </pc:sldChg>
      <pc:sldChg chg="addSp delSp modSp new mod modAnim">
        <pc:chgData name="Marcus Rabe" userId="6b10fd8c-1af8-4ca2-a7e2-54dbfd77502c" providerId="ADAL" clId="{20FCE6CE-90A7-4EEB-9446-C888F0D3B9F6}" dt="2021-03-09T07:27:07.046" v="4764"/>
        <pc:sldMkLst>
          <pc:docMk/>
          <pc:sldMk cId="6434622" sldId="285"/>
        </pc:sldMkLst>
        <pc:spChg chg="del">
          <ac:chgData name="Marcus Rabe" userId="6b10fd8c-1af8-4ca2-a7e2-54dbfd77502c" providerId="ADAL" clId="{20FCE6CE-90A7-4EEB-9446-C888F0D3B9F6}" dt="2021-02-21T16:03:55.881" v="22" actId="478"/>
          <ac:spMkLst>
            <pc:docMk/>
            <pc:sldMk cId="6434622" sldId="285"/>
            <ac:spMk id="3" creationId="{5C107ACA-BB54-4B49-8573-55C37B61938B}"/>
          </ac:spMkLst>
        </pc:spChg>
        <pc:spChg chg="mod">
          <ac:chgData name="Marcus Rabe" userId="6b10fd8c-1af8-4ca2-a7e2-54dbfd77502c" providerId="ADAL" clId="{20FCE6CE-90A7-4EEB-9446-C888F0D3B9F6}" dt="2021-02-22T11:01:43.648" v="1561" actId="20577"/>
          <ac:spMkLst>
            <pc:docMk/>
            <pc:sldMk cId="6434622" sldId="285"/>
            <ac:spMk id="4" creationId="{6FFA1097-F694-4222-B5AE-A0D2044B6093}"/>
          </ac:spMkLst>
        </pc:spChg>
        <pc:spChg chg="mod">
          <ac:chgData name="Marcus Rabe" userId="6b10fd8c-1af8-4ca2-a7e2-54dbfd77502c" providerId="ADAL" clId="{20FCE6CE-90A7-4EEB-9446-C888F0D3B9F6}" dt="2021-03-09T07:27:07.046" v="4764"/>
          <ac:spMkLst>
            <pc:docMk/>
            <pc:sldMk cId="6434622" sldId="285"/>
            <ac:spMk id="9" creationId="{37C8E1DB-2378-4F87-9662-DE8D937BAFDB}"/>
          </ac:spMkLst>
        </pc:spChg>
        <pc:spChg chg="mod">
          <ac:chgData name="Marcus Rabe" userId="6b10fd8c-1af8-4ca2-a7e2-54dbfd77502c" providerId="ADAL" clId="{20FCE6CE-90A7-4EEB-9446-C888F0D3B9F6}" dt="2021-03-09T07:27:07.046" v="4764"/>
          <ac:spMkLst>
            <pc:docMk/>
            <pc:sldMk cId="6434622" sldId="285"/>
            <ac:spMk id="10" creationId="{28E6F4BA-646B-4264-9B82-0F3F3817F805}"/>
          </ac:spMkLst>
        </pc:spChg>
        <pc:spChg chg="mod">
          <ac:chgData name="Marcus Rabe" userId="6b10fd8c-1af8-4ca2-a7e2-54dbfd77502c" providerId="ADAL" clId="{20FCE6CE-90A7-4EEB-9446-C888F0D3B9F6}" dt="2021-03-09T07:27:07.046" v="4764"/>
          <ac:spMkLst>
            <pc:docMk/>
            <pc:sldMk cId="6434622" sldId="285"/>
            <ac:spMk id="11" creationId="{273BBBDA-7DF4-4414-9976-6269EFA5ED54}"/>
          </ac:spMkLst>
        </pc:spChg>
        <pc:grpChg chg="add mod">
          <ac:chgData name="Marcus Rabe" userId="6b10fd8c-1af8-4ca2-a7e2-54dbfd77502c" providerId="ADAL" clId="{20FCE6CE-90A7-4EEB-9446-C888F0D3B9F6}" dt="2021-03-09T07:27:07.046" v="4764"/>
          <ac:grpSpMkLst>
            <pc:docMk/>
            <pc:sldMk cId="6434622" sldId="285"/>
            <ac:grpSpMk id="7" creationId="{EA95919C-AC7F-40BD-B2F2-7A5FD6D764F3}"/>
          </ac:grpSpMkLst>
        </pc:grpChg>
        <pc:picChg chg="add mod">
          <ac:chgData name="Marcus Rabe" userId="6b10fd8c-1af8-4ca2-a7e2-54dbfd77502c" providerId="ADAL" clId="{20FCE6CE-90A7-4EEB-9446-C888F0D3B9F6}" dt="2021-02-22T11:02:40.830" v="1569" actId="14100"/>
          <ac:picMkLst>
            <pc:docMk/>
            <pc:sldMk cId="6434622" sldId="285"/>
            <ac:picMk id="8" creationId="{3F14EE47-7EF5-466D-A00A-C6336E739BF9}"/>
          </ac:picMkLst>
        </pc:picChg>
        <pc:picChg chg="add del mod">
          <ac:chgData name="Marcus Rabe" userId="6b10fd8c-1af8-4ca2-a7e2-54dbfd77502c" providerId="ADAL" clId="{20FCE6CE-90A7-4EEB-9446-C888F0D3B9F6}" dt="2021-02-22T11:02:16.052" v="1562" actId="478"/>
          <ac:picMkLst>
            <pc:docMk/>
            <pc:sldMk cId="6434622" sldId="285"/>
            <ac:picMk id="10" creationId="{A2D1EF6F-C25B-4C3E-BEB5-162A8F784519}"/>
          </ac:picMkLst>
        </pc:picChg>
        <pc:picChg chg="mod">
          <ac:chgData name="Marcus Rabe" userId="6b10fd8c-1af8-4ca2-a7e2-54dbfd77502c" providerId="ADAL" clId="{20FCE6CE-90A7-4EEB-9446-C888F0D3B9F6}" dt="2021-03-09T07:27:07.046" v="4764"/>
          <ac:picMkLst>
            <pc:docMk/>
            <pc:sldMk cId="6434622" sldId="285"/>
            <ac:picMk id="12" creationId="{C582CE08-BDCC-4108-B908-DA08164D0D05}"/>
          </ac:picMkLst>
        </pc:picChg>
        <pc:inkChg chg="add del">
          <ac:chgData name="Marcus Rabe" userId="6b10fd8c-1af8-4ca2-a7e2-54dbfd77502c" providerId="ADAL" clId="{20FCE6CE-90A7-4EEB-9446-C888F0D3B9F6}" dt="2021-02-22T11:04:23.585" v="1591" actId="9405"/>
          <ac:inkMkLst>
            <pc:docMk/>
            <pc:sldMk cId="6434622" sldId="285"/>
            <ac:inkMk id="11" creationId="{3BE87CE4-693C-4CE9-A3E6-C4923BBEB9DB}"/>
          </ac:inkMkLst>
        </pc:inkChg>
        <pc:inkChg chg="add del">
          <ac:chgData name="Marcus Rabe" userId="6b10fd8c-1af8-4ca2-a7e2-54dbfd77502c" providerId="ADAL" clId="{20FCE6CE-90A7-4EEB-9446-C888F0D3B9F6}" dt="2021-02-22T11:04:32.561" v="1593" actId="9405"/>
          <ac:inkMkLst>
            <pc:docMk/>
            <pc:sldMk cId="6434622" sldId="285"/>
            <ac:inkMk id="12" creationId="{FBC6B7AB-6430-44AC-AF9A-3B22A11D5F38}"/>
          </ac:inkMkLst>
        </pc:inkChg>
        <pc:inkChg chg="add">
          <ac:chgData name="Marcus Rabe" userId="6b10fd8c-1af8-4ca2-a7e2-54dbfd77502c" providerId="ADAL" clId="{20FCE6CE-90A7-4EEB-9446-C888F0D3B9F6}" dt="2021-02-22T11:04:36.582" v="1594" actId="9405"/>
          <ac:inkMkLst>
            <pc:docMk/>
            <pc:sldMk cId="6434622" sldId="285"/>
            <ac:inkMk id="13" creationId="{9B6D67A3-6D25-44E8-850A-211CB5A0AABD}"/>
          </ac:inkMkLst>
        </pc:inkChg>
      </pc:sldChg>
      <pc:sldChg chg="addSp">
        <pc:chgData name="Marcus Rabe" userId="6b10fd8c-1af8-4ca2-a7e2-54dbfd77502c" providerId="ADAL" clId="{20FCE6CE-90A7-4EEB-9446-C888F0D3B9F6}" dt="2021-02-22T16:43:29.918" v="3312"/>
        <pc:sldMkLst>
          <pc:docMk/>
          <pc:sldMk cId="2046991619" sldId="286"/>
        </pc:sldMkLst>
        <pc:picChg chg="add">
          <ac:chgData name="Marcus Rabe" userId="6b10fd8c-1af8-4ca2-a7e2-54dbfd77502c" providerId="ADAL" clId="{20FCE6CE-90A7-4EEB-9446-C888F0D3B9F6}" dt="2021-02-22T16:43:29.918" v="3312"/>
          <ac:picMkLst>
            <pc:docMk/>
            <pc:sldMk cId="2046991619" sldId="286"/>
            <ac:picMk id="4098" creationId="{55EAAEC3-0AF4-44B3-A35A-09F63264BDCD}"/>
          </ac:picMkLst>
        </pc:picChg>
      </pc:sldChg>
      <pc:sldChg chg="addSp">
        <pc:chgData name="Marcus Rabe" userId="6b10fd8c-1af8-4ca2-a7e2-54dbfd77502c" providerId="ADAL" clId="{20FCE6CE-90A7-4EEB-9446-C888F0D3B9F6}" dt="2021-02-22T16:41:05.243" v="3288"/>
        <pc:sldMkLst>
          <pc:docMk/>
          <pc:sldMk cId="2480902683" sldId="286"/>
        </pc:sldMkLst>
        <pc:picChg chg="add">
          <ac:chgData name="Marcus Rabe" userId="6b10fd8c-1af8-4ca2-a7e2-54dbfd77502c" providerId="ADAL" clId="{20FCE6CE-90A7-4EEB-9446-C888F0D3B9F6}" dt="2021-02-22T16:41:05.243" v="3288"/>
          <ac:picMkLst>
            <pc:docMk/>
            <pc:sldMk cId="2480902683" sldId="286"/>
            <ac:picMk id="2050" creationId="{B69F2068-F5F1-4579-9BFC-97DB79202DDD}"/>
          </ac:picMkLst>
        </pc:picChg>
      </pc:sldChg>
      <pc:sldChg chg="addSp">
        <pc:chgData name="Marcus Rabe" userId="6b10fd8c-1af8-4ca2-a7e2-54dbfd77502c" providerId="ADAL" clId="{20FCE6CE-90A7-4EEB-9446-C888F0D3B9F6}" dt="2021-02-22T16:44:03.345" v="3317"/>
        <pc:sldMkLst>
          <pc:docMk/>
          <pc:sldMk cId="2902444203" sldId="286"/>
        </pc:sldMkLst>
        <pc:picChg chg="add">
          <ac:chgData name="Marcus Rabe" userId="6b10fd8c-1af8-4ca2-a7e2-54dbfd77502c" providerId="ADAL" clId="{20FCE6CE-90A7-4EEB-9446-C888F0D3B9F6}" dt="2021-02-22T16:44:03.345" v="3317"/>
          <ac:picMkLst>
            <pc:docMk/>
            <pc:sldMk cId="2902444203" sldId="286"/>
            <ac:picMk id="5122" creationId="{DC481E75-4193-4809-B232-4B676BDB51E3}"/>
          </ac:picMkLst>
        </pc:picChg>
      </pc:sldChg>
      <pc:sldChg chg="addSp delSp modSp new add del mod modAnim">
        <pc:chgData name="Marcus Rabe" userId="6b10fd8c-1af8-4ca2-a7e2-54dbfd77502c" providerId="ADAL" clId="{20FCE6CE-90A7-4EEB-9446-C888F0D3B9F6}" dt="2021-03-09T07:27:09.824" v="4765"/>
        <pc:sldMkLst>
          <pc:docMk/>
          <pc:sldMk cId="3167314214" sldId="286"/>
        </pc:sldMkLst>
        <pc:spChg chg="del">
          <ac:chgData name="Marcus Rabe" userId="6b10fd8c-1af8-4ca2-a7e2-54dbfd77502c" providerId="ADAL" clId="{20FCE6CE-90A7-4EEB-9446-C888F0D3B9F6}" dt="2021-02-21T16:19:21.401" v="34" actId="478"/>
          <ac:spMkLst>
            <pc:docMk/>
            <pc:sldMk cId="3167314214" sldId="286"/>
            <ac:spMk id="3" creationId="{23E5688D-750B-4B41-A59C-5C77A0A525F3}"/>
          </ac:spMkLst>
        </pc:spChg>
        <pc:spChg chg="mod">
          <ac:chgData name="Marcus Rabe" userId="6b10fd8c-1af8-4ca2-a7e2-54dbfd77502c" providerId="ADAL" clId="{20FCE6CE-90A7-4EEB-9446-C888F0D3B9F6}" dt="2021-02-22T11:05:41.920" v="1623" actId="20577"/>
          <ac:spMkLst>
            <pc:docMk/>
            <pc:sldMk cId="3167314214" sldId="286"/>
            <ac:spMk id="4" creationId="{8FF109D4-55DA-4302-AB56-B056780E91F5}"/>
          </ac:spMkLst>
        </pc:spChg>
        <pc:spChg chg="add mod">
          <ac:chgData name="Marcus Rabe" userId="6b10fd8c-1af8-4ca2-a7e2-54dbfd77502c" providerId="ADAL" clId="{20FCE6CE-90A7-4EEB-9446-C888F0D3B9F6}" dt="2021-02-22T16:46:03.089" v="3419" actId="14100"/>
          <ac:spMkLst>
            <pc:docMk/>
            <pc:sldMk cId="3167314214" sldId="286"/>
            <ac:spMk id="11" creationId="{BAF71B7A-C98A-4CBD-BAF1-AC7D6E0A16A6}"/>
          </ac:spMkLst>
        </pc:spChg>
        <pc:spChg chg="add mod">
          <ac:chgData name="Marcus Rabe" userId="6b10fd8c-1af8-4ca2-a7e2-54dbfd77502c" providerId="ADAL" clId="{20FCE6CE-90A7-4EEB-9446-C888F0D3B9F6}" dt="2021-02-22T16:45:42.529" v="3407" actId="14100"/>
          <ac:spMkLst>
            <pc:docMk/>
            <pc:sldMk cId="3167314214" sldId="286"/>
            <ac:spMk id="12" creationId="{356BC454-3058-4294-BDEF-2144BE158A37}"/>
          </ac:spMkLst>
        </pc:spChg>
        <pc:spChg chg="add mod">
          <ac:chgData name="Marcus Rabe" userId="6b10fd8c-1af8-4ca2-a7e2-54dbfd77502c" providerId="ADAL" clId="{20FCE6CE-90A7-4EEB-9446-C888F0D3B9F6}" dt="2021-02-22T16:45:54.236" v="3411" actId="1076"/>
          <ac:spMkLst>
            <pc:docMk/>
            <pc:sldMk cId="3167314214" sldId="286"/>
            <ac:spMk id="13" creationId="{BCF5181F-C73C-4C14-9B9D-0395153D08F7}"/>
          </ac:spMkLst>
        </pc:spChg>
        <pc:spChg chg="add del mod">
          <ac:chgData name="Marcus Rabe" userId="6b10fd8c-1af8-4ca2-a7e2-54dbfd77502c" providerId="ADAL" clId="{20FCE6CE-90A7-4EEB-9446-C888F0D3B9F6}" dt="2021-02-22T16:45:57.709" v="3414" actId="478"/>
          <ac:spMkLst>
            <pc:docMk/>
            <pc:sldMk cId="3167314214" sldId="286"/>
            <ac:spMk id="14" creationId="{46F1718D-FCCD-4BEB-AB7A-C03E5627C1C1}"/>
          </ac:spMkLst>
        </pc:spChg>
        <pc:spChg chg="mod">
          <ac:chgData name="Marcus Rabe" userId="6b10fd8c-1af8-4ca2-a7e2-54dbfd77502c" providerId="ADAL" clId="{20FCE6CE-90A7-4EEB-9446-C888F0D3B9F6}" dt="2021-03-09T07:27:09.824" v="4765"/>
          <ac:spMkLst>
            <pc:docMk/>
            <pc:sldMk cId="3167314214" sldId="286"/>
            <ac:spMk id="15" creationId="{D42864CE-4C5E-40E5-B24F-460B2E9B93D6}"/>
          </ac:spMkLst>
        </pc:spChg>
        <pc:spChg chg="mod">
          <ac:chgData name="Marcus Rabe" userId="6b10fd8c-1af8-4ca2-a7e2-54dbfd77502c" providerId="ADAL" clId="{20FCE6CE-90A7-4EEB-9446-C888F0D3B9F6}" dt="2021-03-09T07:27:09.824" v="4765"/>
          <ac:spMkLst>
            <pc:docMk/>
            <pc:sldMk cId="3167314214" sldId="286"/>
            <ac:spMk id="16" creationId="{7F6A2847-D8C5-480B-B528-3676C3E8C96D}"/>
          </ac:spMkLst>
        </pc:spChg>
        <pc:spChg chg="mod">
          <ac:chgData name="Marcus Rabe" userId="6b10fd8c-1af8-4ca2-a7e2-54dbfd77502c" providerId="ADAL" clId="{20FCE6CE-90A7-4EEB-9446-C888F0D3B9F6}" dt="2021-03-09T07:27:09.824" v="4765"/>
          <ac:spMkLst>
            <pc:docMk/>
            <pc:sldMk cId="3167314214" sldId="286"/>
            <ac:spMk id="17" creationId="{00F4ACF9-1208-4463-A90B-A1B6D07BE1F9}"/>
          </ac:spMkLst>
        </pc:spChg>
        <pc:grpChg chg="add mod">
          <ac:chgData name="Marcus Rabe" userId="6b10fd8c-1af8-4ca2-a7e2-54dbfd77502c" providerId="ADAL" clId="{20FCE6CE-90A7-4EEB-9446-C888F0D3B9F6}" dt="2021-03-09T07:27:09.824" v="4765"/>
          <ac:grpSpMkLst>
            <pc:docMk/>
            <pc:sldMk cId="3167314214" sldId="286"/>
            <ac:grpSpMk id="14" creationId="{509E0E6B-7793-4315-BDD4-690E68E33522}"/>
          </ac:grpSpMkLst>
        </pc:grpChg>
        <pc:picChg chg="add mod">
          <ac:chgData name="Marcus Rabe" userId="6b10fd8c-1af8-4ca2-a7e2-54dbfd77502c" providerId="ADAL" clId="{20FCE6CE-90A7-4EEB-9446-C888F0D3B9F6}" dt="2021-02-22T16:35:49.996" v="3161" actId="1035"/>
          <ac:picMkLst>
            <pc:docMk/>
            <pc:sldMk cId="3167314214" sldId="286"/>
            <ac:picMk id="8" creationId="{65AD507A-D65D-4C40-8BC7-72880D297CA2}"/>
          </ac:picMkLst>
        </pc:picChg>
        <pc:picChg chg="add mod modCrop">
          <ac:chgData name="Marcus Rabe" userId="6b10fd8c-1af8-4ca2-a7e2-54dbfd77502c" providerId="ADAL" clId="{20FCE6CE-90A7-4EEB-9446-C888F0D3B9F6}" dt="2021-02-22T16:35:55.588" v="3166" actId="1037"/>
          <ac:picMkLst>
            <pc:docMk/>
            <pc:sldMk cId="3167314214" sldId="286"/>
            <ac:picMk id="10" creationId="{411B8A77-3D35-414B-8676-DE3005008488}"/>
          </ac:picMkLst>
        </pc:picChg>
        <pc:picChg chg="mod">
          <ac:chgData name="Marcus Rabe" userId="6b10fd8c-1af8-4ca2-a7e2-54dbfd77502c" providerId="ADAL" clId="{20FCE6CE-90A7-4EEB-9446-C888F0D3B9F6}" dt="2021-03-09T07:27:09.824" v="4765"/>
          <ac:picMkLst>
            <pc:docMk/>
            <pc:sldMk cId="3167314214" sldId="286"/>
            <ac:picMk id="18" creationId="{37F89AD3-EAAD-48C0-AA82-07C183C5B66A}"/>
          </ac:picMkLst>
        </pc:picChg>
        <pc:picChg chg="mod">
          <ac:chgData name="Marcus Rabe" userId="6b10fd8c-1af8-4ca2-a7e2-54dbfd77502c" providerId="ADAL" clId="{20FCE6CE-90A7-4EEB-9446-C888F0D3B9F6}" dt="2021-02-22T16:45:18.794" v="3398" actId="1038"/>
          <ac:picMkLst>
            <pc:docMk/>
            <pc:sldMk cId="3167314214" sldId="286"/>
            <ac:picMk id="2050" creationId="{B69F2068-F5F1-4579-9BFC-97DB79202DDD}"/>
          </ac:picMkLst>
        </pc:picChg>
        <pc:picChg chg="del mod">
          <ac:chgData name="Marcus Rabe" userId="6b10fd8c-1af8-4ca2-a7e2-54dbfd77502c" providerId="ADAL" clId="{20FCE6CE-90A7-4EEB-9446-C888F0D3B9F6}" dt="2021-02-22T16:43:17.510" v="3311" actId="478"/>
          <ac:picMkLst>
            <pc:docMk/>
            <pc:sldMk cId="3167314214" sldId="286"/>
            <ac:picMk id="3074" creationId="{22052B09-3BEB-40A6-874E-B354EC55D2C0}"/>
          </ac:picMkLst>
        </pc:picChg>
        <pc:picChg chg="mod">
          <ac:chgData name="Marcus Rabe" userId="6b10fd8c-1af8-4ca2-a7e2-54dbfd77502c" providerId="ADAL" clId="{20FCE6CE-90A7-4EEB-9446-C888F0D3B9F6}" dt="2021-02-22T16:45:18.794" v="3398" actId="1038"/>
          <ac:picMkLst>
            <pc:docMk/>
            <pc:sldMk cId="3167314214" sldId="286"/>
            <ac:picMk id="4098" creationId="{55EAAEC3-0AF4-44B3-A35A-09F63264BDCD}"/>
          </ac:picMkLst>
        </pc:picChg>
        <pc:picChg chg="mod">
          <ac:chgData name="Marcus Rabe" userId="6b10fd8c-1af8-4ca2-a7e2-54dbfd77502c" providerId="ADAL" clId="{20FCE6CE-90A7-4EEB-9446-C888F0D3B9F6}" dt="2021-02-22T16:45:18.794" v="3398" actId="1038"/>
          <ac:picMkLst>
            <pc:docMk/>
            <pc:sldMk cId="3167314214" sldId="286"/>
            <ac:picMk id="5122" creationId="{DC481E75-4193-4809-B232-4B676BDB51E3}"/>
          </ac:picMkLst>
        </pc:picChg>
      </pc:sldChg>
      <pc:sldChg chg="addSp">
        <pc:chgData name="Marcus Rabe" userId="6b10fd8c-1af8-4ca2-a7e2-54dbfd77502c" providerId="ADAL" clId="{20FCE6CE-90A7-4EEB-9446-C888F0D3B9F6}" dt="2021-02-22T16:42:33.302" v="3297"/>
        <pc:sldMkLst>
          <pc:docMk/>
          <pc:sldMk cId="4233707943" sldId="286"/>
        </pc:sldMkLst>
        <pc:picChg chg="add">
          <ac:chgData name="Marcus Rabe" userId="6b10fd8c-1af8-4ca2-a7e2-54dbfd77502c" providerId="ADAL" clId="{20FCE6CE-90A7-4EEB-9446-C888F0D3B9F6}" dt="2021-02-22T16:42:33.302" v="3297"/>
          <ac:picMkLst>
            <pc:docMk/>
            <pc:sldMk cId="4233707943" sldId="286"/>
            <ac:picMk id="3074" creationId="{22052B09-3BEB-40A6-874E-B354EC55D2C0}"/>
          </ac:picMkLst>
        </pc:picChg>
      </pc:sldChg>
      <pc:sldChg chg="addSp delSp modSp new mod ord modAnim">
        <pc:chgData name="Marcus Rabe" userId="6b10fd8c-1af8-4ca2-a7e2-54dbfd77502c" providerId="ADAL" clId="{20FCE6CE-90A7-4EEB-9446-C888F0D3B9F6}" dt="2021-03-09T07:27:18.046" v="4770"/>
        <pc:sldMkLst>
          <pc:docMk/>
          <pc:sldMk cId="2126415512" sldId="287"/>
        </pc:sldMkLst>
        <pc:spChg chg="del">
          <ac:chgData name="Marcus Rabe" userId="6b10fd8c-1af8-4ca2-a7e2-54dbfd77502c" providerId="ADAL" clId="{20FCE6CE-90A7-4EEB-9446-C888F0D3B9F6}" dt="2021-02-22T14:58:08.470" v="2078" actId="478"/>
          <ac:spMkLst>
            <pc:docMk/>
            <pc:sldMk cId="2126415512" sldId="287"/>
            <ac:spMk id="3" creationId="{6EF637B1-3306-40DA-AC42-F9B37C870579}"/>
          </ac:spMkLst>
        </pc:spChg>
        <pc:spChg chg="mod">
          <ac:chgData name="Marcus Rabe" userId="6b10fd8c-1af8-4ca2-a7e2-54dbfd77502c" providerId="ADAL" clId="{20FCE6CE-90A7-4EEB-9446-C888F0D3B9F6}" dt="2021-02-22T15:19:42.988" v="2465" actId="20577"/>
          <ac:spMkLst>
            <pc:docMk/>
            <pc:sldMk cId="2126415512" sldId="287"/>
            <ac:spMk id="4" creationId="{D33965D7-18E6-4C30-B9AE-3FBC377BF09D}"/>
          </ac:spMkLst>
        </pc:spChg>
        <pc:spChg chg="mod">
          <ac:chgData name="Marcus Rabe" userId="6b10fd8c-1af8-4ca2-a7e2-54dbfd77502c" providerId="ADAL" clId="{20FCE6CE-90A7-4EEB-9446-C888F0D3B9F6}" dt="2021-02-22T15:14:58.435" v="2249" actId="1038"/>
          <ac:spMkLst>
            <pc:docMk/>
            <pc:sldMk cId="2126415512" sldId="287"/>
            <ac:spMk id="5" creationId="{005A4901-EDC8-4890-8DEF-B851B75A41CB}"/>
          </ac:spMkLst>
        </pc:spChg>
        <pc:spChg chg="mod">
          <ac:chgData name="Marcus Rabe" userId="6b10fd8c-1af8-4ca2-a7e2-54dbfd77502c" providerId="ADAL" clId="{20FCE6CE-90A7-4EEB-9446-C888F0D3B9F6}" dt="2021-02-22T15:14:58.435" v="2249" actId="1038"/>
          <ac:spMkLst>
            <pc:docMk/>
            <pc:sldMk cId="2126415512" sldId="287"/>
            <ac:spMk id="6" creationId="{1B973464-1CDA-4D5D-8A3F-6F472226DDD4}"/>
          </ac:spMkLst>
        </pc:spChg>
        <pc:spChg chg="add mod">
          <ac:chgData name="Marcus Rabe" userId="6b10fd8c-1af8-4ca2-a7e2-54dbfd77502c" providerId="ADAL" clId="{20FCE6CE-90A7-4EEB-9446-C888F0D3B9F6}" dt="2021-02-22T15:19:20.236" v="2421" actId="1037"/>
          <ac:spMkLst>
            <pc:docMk/>
            <pc:sldMk cId="2126415512" sldId="287"/>
            <ac:spMk id="10" creationId="{CBB7EB64-818F-46AC-99C0-66595B5FCEB1}"/>
          </ac:spMkLst>
        </pc:spChg>
        <pc:spChg chg="add mod">
          <ac:chgData name="Marcus Rabe" userId="6b10fd8c-1af8-4ca2-a7e2-54dbfd77502c" providerId="ADAL" clId="{20FCE6CE-90A7-4EEB-9446-C888F0D3B9F6}" dt="2021-02-22T15:19:20.236" v="2421" actId="1037"/>
          <ac:spMkLst>
            <pc:docMk/>
            <pc:sldMk cId="2126415512" sldId="287"/>
            <ac:spMk id="11" creationId="{CC31E726-0903-4EBD-B428-B88D921B6532}"/>
          </ac:spMkLst>
        </pc:spChg>
        <pc:spChg chg="add mod">
          <ac:chgData name="Marcus Rabe" userId="6b10fd8c-1af8-4ca2-a7e2-54dbfd77502c" providerId="ADAL" clId="{20FCE6CE-90A7-4EEB-9446-C888F0D3B9F6}" dt="2021-02-22T15:19:20.236" v="2421" actId="1037"/>
          <ac:spMkLst>
            <pc:docMk/>
            <pc:sldMk cId="2126415512" sldId="287"/>
            <ac:spMk id="12" creationId="{3C6364C8-EFD1-46D3-9951-F7142276A7AA}"/>
          </ac:spMkLst>
        </pc:spChg>
        <pc:spChg chg="add mod">
          <ac:chgData name="Marcus Rabe" userId="6b10fd8c-1af8-4ca2-a7e2-54dbfd77502c" providerId="ADAL" clId="{20FCE6CE-90A7-4EEB-9446-C888F0D3B9F6}" dt="2021-02-22T15:19:20.236" v="2421" actId="1037"/>
          <ac:spMkLst>
            <pc:docMk/>
            <pc:sldMk cId="2126415512" sldId="287"/>
            <ac:spMk id="13" creationId="{3122C0F9-93BD-46DF-815C-6A65649BFA55}"/>
          </ac:spMkLst>
        </pc:spChg>
        <pc:spChg chg="add mod">
          <ac:chgData name="Marcus Rabe" userId="6b10fd8c-1af8-4ca2-a7e2-54dbfd77502c" providerId="ADAL" clId="{20FCE6CE-90A7-4EEB-9446-C888F0D3B9F6}" dt="2021-02-22T15:19:20.236" v="2421" actId="1037"/>
          <ac:spMkLst>
            <pc:docMk/>
            <pc:sldMk cId="2126415512" sldId="287"/>
            <ac:spMk id="14" creationId="{A9C6ED36-DA04-441D-AA94-363C5A16640A}"/>
          </ac:spMkLst>
        </pc:spChg>
        <pc:spChg chg="add mod">
          <ac:chgData name="Marcus Rabe" userId="6b10fd8c-1af8-4ca2-a7e2-54dbfd77502c" providerId="ADAL" clId="{20FCE6CE-90A7-4EEB-9446-C888F0D3B9F6}" dt="2021-02-22T15:19:20.236" v="2421" actId="1037"/>
          <ac:spMkLst>
            <pc:docMk/>
            <pc:sldMk cId="2126415512" sldId="287"/>
            <ac:spMk id="15" creationId="{DDAC4E70-2949-4384-BD51-1C132424F1A7}"/>
          </ac:spMkLst>
        </pc:spChg>
        <pc:spChg chg="add del mod">
          <ac:chgData name="Marcus Rabe" userId="6b10fd8c-1af8-4ca2-a7e2-54dbfd77502c" providerId="ADAL" clId="{20FCE6CE-90A7-4EEB-9446-C888F0D3B9F6}" dt="2021-02-22T15:11:30.068" v="2155" actId="478"/>
          <ac:spMkLst>
            <pc:docMk/>
            <pc:sldMk cId="2126415512" sldId="287"/>
            <ac:spMk id="16" creationId="{76CCC36F-80A8-43B1-A2C1-47304E514950}"/>
          </ac:spMkLst>
        </pc:spChg>
        <pc:spChg chg="add mod">
          <ac:chgData name="Marcus Rabe" userId="6b10fd8c-1af8-4ca2-a7e2-54dbfd77502c" providerId="ADAL" clId="{20FCE6CE-90A7-4EEB-9446-C888F0D3B9F6}" dt="2021-02-22T15:19:20.236" v="2421" actId="1037"/>
          <ac:spMkLst>
            <pc:docMk/>
            <pc:sldMk cId="2126415512" sldId="287"/>
            <ac:spMk id="19" creationId="{45993A29-ABFB-4097-A8D7-DBEB14DD867B}"/>
          </ac:spMkLst>
        </pc:spChg>
        <pc:spChg chg="add mod">
          <ac:chgData name="Marcus Rabe" userId="6b10fd8c-1af8-4ca2-a7e2-54dbfd77502c" providerId="ADAL" clId="{20FCE6CE-90A7-4EEB-9446-C888F0D3B9F6}" dt="2021-02-22T15:19:20.236" v="2421" actId="1037"/>
          <ac:spMkLst>
            <pc:docMk/>
            <pc:sldMk cId="2126415512" sldId="287"/>
            <ac:spMk id="29" creationId="{1D3BA8A1-7F6A-44F6-8A14-290A7DE7895D}"/>
          </ac:spMkLst>
        </pc:spChg>
        <pc:spChg chg="add mod">
          <ac:chgData name="Marcus Rabe" userId="6b10fd8c-1af8-4ca2-a7e2-54dbfd77502c" providerId="ADAL" clId="{20FCE6CE-90A7-4EEB-9446-C888F0D3B9F6}" dt="2021-02-22T15:19:20.236" v="2421" actId="1037"/>
          <ac:spMkLst>
            <pc:docMk/>
            <pc:sldMk cId="2126415512" sldId="287"/>
            <ac:spMk id="37" creationId="{A601D45D-14BC-4667-9826-2757E60C6EE3}"/>
          </ac:spMkLst>
        </pc:spChg>
        <pc:spChg chg="add mod">
          <ac:chgData name="Marcus Rabe" userId="6b10fd8c-1af8-4ca2-a7e2-54dbfd77502c" providerId="ADAL" clId="{20FCE6CE-90A7-4EEB-9446-C888F0D3B9F6}" dt="2021-02-22T15:19:20.236" v="2421" actId="1037"/>
          <ac:spMkLst>
            <pc:docMk/>
            <pc:sldMk cId="2126415512" sldId="287"/>
            <ac:spMk id="38" creationId="{76F4F910-9EFF-45C7-88C1-A30753D6B275}"/>
          </ac:spMkLst>
        </pc:spChg>
        <pc:spChg chg="add mod">
          <ac:chgData name="Marcus Rabe" userId="6b10fd8c-1af8-4ca2-a7e2-54dbfd77502c" providerId="ADAL" clId="{20FCE6CE-90A7-4EEB-9446-C888F0D3B9F6}" dt="2021-02-22T15:19:20.236" v="2421" actId="1037"/>
          <ac:spMkLst>
            <pc:docMk/>
            <pc:sldMk cId="2126415512" sldId="287"/>
            <ac:spMk id="39" creationId="{5D173108-CA43-4990-A2F2-412736D466C8}"/>
          </ac:spMkLst>
        </pc:spChg>
        <pc:spChg chg="add mod">
          <ac:chgData name="Marcus Rabe" userId="6b10fd8c-1af8-4ca2-a7e2-54dbfd77502c" providerId="ADAL" clId="{20FCE6CE-90A7-4EEB-9446-C888F0D3B9F6}" dt="2021-02-22T15:19:20.236" v="2421" actId="1037"/>
          <ac:spMkLst>
            <pc:docMk/>
            <pc:sldMk cId="2126415512" sldId="287"/>
            <ac:spMk id="40" creationId="{82239471-9EDA-40EF-9F77-857F56C9AB33}"/>
          </ac:spMkLst>
        </pc:spChg>
        <pc:spChg chg="add mod">
          <ac:chgData name="Marcus Rabe" userId="6b10fd8c-1af8-4ca2-a7e2-54dbfd77502c" providerId="ADAL" clId="{20FCE6CE-90A7-4EEB-9446-C888F0D3B9F6}" dt="2021-02-22T15:19:20.236" v="2421" actId="1037"/>
          <ac:spMkLst>
            <pc:docMk/>
            <pc:sldMk cId="2126415512" sldId="287"/>
            <ac:spMk id="41" creationId="{D8C6E2D4-ACE6-410A-80EA-ABF49C491D68}"/>
          </ac:spMkLst>
        </pc:spChg>
        <pc:spChg chg="add mod">
          <ac:chgData name="Marcus Rabe" userId="6b10fd8c-1af8-4ca2-a7e2-54dbfd77502c" providerId="ADAL" clId="{20FCE6CE-90A7-4EEB-9446-C888F0D3B9F6}" dt="2021-02-22T15:19:20.236" v="2421" actId="1037"/>
          <ac:spMkLst>
            <pc:docMk/>
            <pc:sldMk cId="2126415512" sldId="287"/>
            <ac:spMk id="42" creationId="{BF437465-6808-4F9F-B332-788E87773EE3}"/>
          </ac:spMkLst>
        </pc:spChg>
        <pc:spChg chg="add mod">
          <ac:chgData name="Marcus Rabe" userId="6b10fd8c-1af8-4ca2-a7e2-54dbfd77502c" providerId="ADAL" clId="{20FCE6CE-90A7-4EEB-9446-C888F0D3B9F6}" dt="2021-02-22T15:34:46.316" v="2703" actId="1076"/>
          <ac:spMkLst>
            <pc:docMk/>
            <pc:sldMk cId="2126415512" sldId="287"/>
            <ac:spMk id="44" creationId="{40A6D26E-3EA1-4B84-A30C-CEB55028C843}"/>
          </ac:spMkLst>
        </pc:spChg>
        <pc:spChg chg="add mod">
          <ac:chgData name="Marcus Rabe" userId="6b10fd8c-1af8-4ca2-a7e2-54dbfd77502c" providerId="ADAL" clId="{20FCE6CE-90A7-4EEB-9446-C888F0D3B9F6}" dt="2021-02-22T15:34:46.316" v="2703" actId="1076"/>
          <ac:spMkLst>
            <pc:docMk/>
            <pc:sldMk cId="2126415512" sldId="287"/>
            <ac:spMk id="45" creationId="{08F4513C-1CAA-40F8-AB4E-7E2B4E1AE8A4}"/>
          </ac:spMkLst>
        </pc:spChg>
        <pc:spChg chg="add mod">
          <ac:chgData name="Marcus Rabe" userId="6b10fd8c-1af8-4ca2-a7e2-54dbfd77502c" providerId="ADAL" clId="{20FCE6CE-90A7-4EEB-9446-C888F0D3B9F6}" dt="2021-02-22T15:34:46.316" v="2703" actId="1076"/>
          <ac:spMkLst>
            <pc:docMk/>
            <pc:sldMk cId="2126415512" sldId="287"/>
            <ac:spMk id="46" creationId="{D37A946E-6385-4A85-A42B-E5200BDBD301}"/>
          </ac:spMkLst>
        </pc:spChg>
        <pc:spChg chg="add mod">
          <ac:chgData name="Marcus Rabe" userId="6b10fd8c-1af8-4ca2-a7e2-54dbfd77502c" providerId="ADAL" clId="{20FCE6CE-90A7-4EEB-9446-C888F0D3B9F6}" dt="2021-02-22T15:40:05.777" v="2768" actId="1076"/>
          <ac:spMkLst>
            <pc:docMk/>
            <pc:sldMk cId="2126415512" sldId="287"/>
            <ac:spMk id="47" creationId="{0118A75E-EFE9-4EB1-B776-9E62EB9E533A}"/>
          </ac:spMkLst>
        </pc:spChg>
        <pc:spChg chg="mod">
          <ac:chgData name="Marcus Rabe" userId="6b10fd8c-1af8-4ca2-a7e2-54dbfd77502c" providerId="ADAL" clId="{20FCE6CE-90A7-4EEB-9446-C888F0D3B9F6}" dt="2021-03-09T07:27:18.046" v="4770"/>
          <ac:spMkLst>
            <pc:docMk/>
            <pc:sldMk cId="2126415512" sldId="287"/>
            <ac:spMk id="52" creationId="{92CCDE7E-2878-4C1B-B881-C63327527414}"/>
          </ac:spMkLst>
        </pc:spChg>
        <pc:spChg chg="mod">
          <ac:chgData name="Marcus Rabe" userId="6b10fd8c-1af8-4ca2-a7e2-54dbfd77502c" providerId="ADAL" clId="{20FCE6CE-90A7-4EEB-9446-C888F0D3B9F6}" dt="2021-03-09T07:27:18.046" v="4770"/>
          <ac:spMkLst>
            <pc:docMk/>
            <pc:sldMk cId="2126415512" sldId="287"/>
            <ac:spMk id="53" creationId="{B178D1D9-2B5D-42BB-894F-2764659231F4}"/>
          </ac:spMkLst>
        </pc:spChg>
        <pc:spChg chg="mod">
          <ac:chgData name="Marcus Rabe" userId="6b10fd8c-1af8-4ca2-a7e2-54dbfd77502c" providerId="ADAL" clId="{20FCE6CE-90A7-4EEB-9446-C888F0D3B9F6}" dt="2021-03-09T07:27:18.046" v="4770"/>
          <ac:spMkLst>
            <pc:docMk/>
            <pc:sldMk cId="2126415512" sldId="287"/>
            <ac:spMk id="54" creationId="{45A92CBB-8D3B-422A-BB6A-CAE8C399F9CA}"/>
          </ac:spMkLst>
        </pc:spChg>
        <pc:grpChg chg="add mod">
          <ac:chgData name="Marcus Rabe" userId="6b10fd8c-1af8-4ca2-a7e2-54dbfd77502c" providerId="ADAL" clId="{20FCE6CE-90A7-4EEB-9446-C888F0D3B9F6}" dt="2021-02-22T15:19:20.236" v="2421" actId="1037"/>
          <ac:grpSpMkLst>
            <pc:docMk/>
            <pc:sldMk cId="2126415512" sldId="287"/>
            <ac:grpSpMk id="34" creationId="{ADC02525-BC22-4B45-90EE-6CBD447CB908}"/>
          </ac:grpSpMkLst>
        </pc:grpChg>
        <pc:grpChg chg="add mod">
          <ac:chgData name="Marcus Rabe" userId="6b10fd8c-1af8-4ca2-a7e2-54dbfd77502c" providerId="ADAL" clId="{20FCE6CE-90A7-4EEB-9446-C888F0D3B9F6}" dt="2021-02-22T15:19:20.236" v="2421" actId="1037"/>
          <ac:grpSpMkLst>
            <pc:docMk/>
            <pc:sldMk cId="2126415512" sldId="287"/>
            <ac:grpSpMk id="35" creationId="{1E4FF9CE-E514-48F9-82AC-60CE7B5DA082}"/>
          </ac:grpSpMkLst>
        </pc:grpChg>
        <pc:grpChg chg="add mod">
          <ac:chgData name="Marcus Rabe" userId="6b10fd8c-1af8-4ca2-a7e2-54dbfd77502c" providerId="ADAL" clId="{20FCE6CE-90A7-4EEB-9446-C888F0D3B9F6}" dt="2021-02-22T15:37:50.957" v="2759" actId="166"/>
          <ac:grpSpMkLst>
            <pc:docMk/>
            <pc:sldMk cId="2126415512" sldId="287"/>
            <ac:grpSpMk id="36" creationId="{97E3D32A-1864-4E93-898E-78D1FBB6945A}"/>
          </ac:grpSpMkLst>
        </pc:grpChg>
        <pc:grpChg chg="add mod">
          <ac:chgData name="Marcus Rabe" userId="6b10fd8c-1af8-4ca2-a7e2-54dbfd77502c" providerId="ADAL" clId="{20FCE6CE-90A7-4EEB-9446-C888F0D3B9F6}" dt="2021-02-22T15:19:20.236" v="2421" actId="1037"/>
          <ac:grpSpMkLst>
            <pc:docMk/>
            <pc:sldMk cId="2126415512" sldId="287"/>
            <ac:grpSpMk id="43" creationId="{AB2D122B-DD9D-444A-859D-0E115794DCD6}"/>
          </ac:grpSpMkLst>
        </pc:grpChg>
        <pc:grpChg chg="add mod">
          <ac:chgData name="Marcus Rabe" userId="6b10fd8c-1af8-4ca2-a7e2-54dbfd77502c" providerId="ADAL" clId="{20FCE6CE-90A7-4EEB-9446-C888F0D3B9F6}" dt="2021-02-22T15:40:15.565" v="2769" actId="14100"/>
          <ac:grpSpMkLst>
            <pc:docMk/>
            <pc:sldMk cId="2126415512" sldId="287"/>
            <ac:grpSpMk id="50" creationId="{DB97A15F-1357-4544-BC8D-054221A709E1}"/>
          </ac:grpSpMkLst>
        </pc:grpChg>
        <pc:grpChg chg="add mod">
          <ac:chgData name="Marcus Rabe" userId="6b10fd8c-1af8-4ca2-a7e2-54dbfd77502c" providerId="ADAL" clId="{20FCE6CE-90A7-4EEB-9446-C888F0D3B9F6}" dt="2021-03-09T07:27:18.046" v="4770"/>
          <ac:grpSpMkLst>
            <pc:docMk/>
            <pc:sldMk cId="2126415512" sldId="287"/>
            <ac:grpSpMk id="51" creationId="{9A5411E2-813E-4695-9EE1-A65047981ED5}"/>
          </ac:grpSpMkLst>
        </pc:grpChg>
        <pc:picChg chg="add del mod">
          <ac:chgData name="Marcus Rabe" userId="6b10fd8c-1af8-4ca2-a7e2-54dbfd77502c" providerId="ADAL" clId="{20FCE6CE-90A7-4EEB-9446-C888F0D3B9F6}" dt="2021-02-22T15:38:44.809" v="2764" actId="478"/>
          <ac:picMkLst>
            <pc:docMk/>
            <pc:sldMk cId="2126415512" sldId="287"/>
            <ac:picMk id="8" creationId="{4B01A5B9-4E7B-4098-86A7-2845E1806DED}"/>
          </ac:picMkLst>
        </pc:picChg>
        <pc:picChg chg="add mod modCrop">
          <ac:chgData name="Marcus Rabe" userId="6b10fd8c-1af8-4ca2-a7e2-54dbfd77502c" providerId="ADAL" clId="{20FCE6CE-90A7-4EEB-9446-C888F0D3B9F6}" dt="2021-02-22T15:19:20.236" v="2421" actId="1037"/>
          <ac:picMkLst>
            <pc:docMk/>
            <pc:sldMk cId="2126415512" sldId="287"/>
            <ac:picMk id="9" creationId="{CD65C499-80F0-4BB0-A993-8C20D47DA8D7}"/>
          </ac:picMkLst>
        </pc:picChg>
        <pc:picChg chg="add mod">
          <ac:chgData name="Marcus Rabe" userId="6b10fd8c-1af8-4ca2-a7e2-54dbfd77502c" providerId="ADAL" clId="{20FCE6CE-90A7-4EEB-9446-C888F0D3B9F6}" dt="2021-02-22T15:35:43.096" v="2739"/>
          <ac:picMkLst>
            <pc:docMk/>
            <pc:sldMk cId="2126415512" sldId="287"/>
            <ac:picMk id="48" creationId="{91214209-C4A1-4619-84B3-6A8416A60AD6}"/>
          </ac:picMkLst>
        </pc:picChg>
        <pc:picChg chg="mod">
          <ac:chgData name="Marcus Rabe" userId="6b10fd8c-1af8-4ca2-a7e2-54dbfd77502c" providerId="ADAL" clId="{20FCE6CE-90A7-4EEB-9446-C888F0D3B9F6}" dt="2021-03-09T07:27:18.046" v="4770"/>
          <ac:picMkLst>
            <pc:docMk/>
            <pc:sldMk cId="2126415512" sldId="287"/>
            <ac:picMk id="55" creationId="{A1113218-2B5E-4F29-AB45-DE2900D455CE}"/>
          </ac:picMkLst>
        </pc:picChg>
        <pc:inkChg chg="add mod">
          <ac:chgData name="Marcus Rabe" userId="6b10fd8c-1af8-4ca2-a7e2-54dbfd77502c" providerId="ADAL" clId="{20FCE6CE-90A7-4EEB-9446-C888F0D3B9F6}" dt="2021-02-22T15:35:34.508" v="2737" actId="164"/>
          <ac:inkMkLst>
            <pc:docMk/>
            <pc:sldMk cId="2126415512" sldId="287"/>
            <ac:inkMk id="49" creationId="{381E1076-F74A-4BD3-89C9-A85A2ACEBE23}"/>
          </ac:inkMkLst>
        </pc:inkChg>
        <pc:cxnChg chg="add mod">
          <ac:chgData name="Marcus Rabe" userId="6b10fd8c-1af8-4ca2-a7e2-54dbfd77502c" providerId="ADAL" clId="{20FCE6CE-90A7-4EEB-9446-C888F0D3B9F6}" dt="2021-02-22T15:19:20.236" v="2421" actId="1037"/>
          <ac:cxnSpMkLst>
            <pc:docMk/>
            <pc:sldMk cId="2126415512" sldId="287"/>
            <ac:cxnSpMk id="18" creationId="{C997B237-18CD-4D79-86C9-8506421082D7}"/>
          </ac:cxnSpMkLst>
        </pc:cxnChg>
        <pc:cxnChg chg="add mod">
          <ac:chgData name="Marcus Rabe" userId="6b10fd8c-1af8-4ca2-a7e2-54dbfd77502c" providerId="ADAL" clId="{20FCE6CE-90A7-4EEB-9446-C888F0D3B9F6}" dt="2021-02-22T15:19:20.236" v="2421" actId="1037"/>
          <ac:cxnSpMkLst>
            <pc:docMk/>
            <pc:sldMk cId="2126415512" sldId="287"/>
            <ac:cxnSpMk id="20" creationId="{FEF6E262-E2BC-4A69-B903-2B55E3F6BB28}"/>
          </ac:cxnSpMkLst>
        </pc:cxnChg>
        <pc:cxnChg chg="add mod">
          <ac:chgData name="Marcus Rabe" userId="6b10fd8c-1af8-4ca2-a7e2-54dbfd77502c" providerId="ADAL" clId="{20FCE6CE-90A7-4EEB-9446-C888F0D3B9F6}" dt="2021-02-22T15:19:20.236" v="2421" actId="1037"/>
          <ac:cxnSpMkLst>
            <pc:docMk/>
            <pc:sldMk cId="2126415512" sldId="287"/>
            <ac:cxnSpMk id="23" creationId="{A842F791-B66C-446A-A082-0D064BDFF8AE}"/>
          </ac:cxnSpMkLst>
        </pc:cxnChg>
        <pc:cxnChg chg="add mod">
          <ac:chgData name="Marcus Rabe" userId="6b10fd8c-1af8-4ca2-a7e2-54dbfd77502c" providerId="ADAL" clId="{20FCE6CE-90A7-4EEB-9446-C888F0D3B9F6}" dt="2021-02-22T15:19:20.236" v="2421" actId="1037"/>
          <ac:cxnSpMkLst>
            <pc:docMk/>
            <pc:sldMk cId="2126415512" sldId="287"/>
            <ac:cxnSpMk id="26" creationId="{FE6C8A27-5C8D-46FB-871C-2C7912D4DE8B}"/>
          </ac:cxnSpMkLst>
        </pc:cxnChg>
        <pc:cxnChg chg="add mod">
          <ac:chgData name="Marcus Rabe" userId="6b10fd8c-1af8-4ca2-a7e2-54dbfd77502c" providerId="ADAL" clId="{20FCE6CE-90A7-4EEB-9446-C888F0D3B9F6}" dt="2021-02-22T15:19:20.236" v="2421" actId="1037"/>
          <ac:cxnSpMkLst>
            <pc:docMk/>
            <pc:sldMk cId="2126415512" sldId="287"/>
            <ac:cxnSpMk id="30" creationId="{A2CFCE9E-4477-43BB-A545-E5D79C8FC59A}"/>
          </ac:cxnSpMkLst>
        </pc:cxnChg>
      </pc:sldChg>
      <pc:sldChg chg="delSp new del mod">
        <pc:chgData name="Marcus Rabe" userId="6b10fd8c-1af8-4ca2-a7e2-54dbfd77502c" providerId="ADAL" clId="{20FCE6CE-90A7-4EEB-9446-C888F0D3B9F6}" dt="2021-03-08T22:26:06.218" v="4685" actId="47"/>
        <pc:sldMkLst>
          <pc:docMk/>
          <pc:sldMk cId="420380766" sldId="288"/>
        </pc:sldMkLst>
        <pc:spChg chg="del">
          <ac:chgData name="Marcus Rabe" userId="6b10fd8c-1af8-4ca2-a7e2-54dbfd77502c" providerId="ADAL" clId="{20FCE6CE-90A7-4EEB-9446-C888F0D3B9F6}" dt="2021-02-21T16:22:58.374" v="42" actId="478"/>
          <ac:spMkLst>
            <pc:docMk/>
            <pc:sldMk cId="420380766" sldId="288"/>
            <ac:spMk id="3" creationId="{D64339DD-5493-4382-A2E7-CB123A0D23EB}"/>
          </ac:spMkLst>
        </pc:spChg>
      </pc:sldChg>
      <pc:sldChg chg="addSp delSp modSp new mod modAnim">
        <pc:chgData name="Marcus Rabe" userId="6b10fd8c-1af8-4ca2-a7e2-54dbfd77502c" providerId="ADAL" clId="{20FCE6CE-90A7-4EEB-9446-C888F0D3B9F6}" dt="2021-03-09T07:27:13.126" v="4767"/>
        <pc:sldMkLst>
          <pc:docMk/>
          <pc:sldMk cId="1373600984" sldId="289"/>
        </pc:sldMkLst>
        <pc:spChg chg="del">
          <ac:chgData name="Marcus Rabe" userId="6b10fd8c-1af8-4ca2-a7e2-54dbfd77502c" providerId="ADAL" clId="{20FCE6CE-90A7-4EEB-9446-C888F0D3B9F6}" dt="2021-02-21T20:11:13.469" v="44" actId="478"/>
          <ac:spMkLst>
            <pc:docMk/>
            <pc:sldMk cId="1373600984" sldId="289"/>
            <ac:spMk id="3" creationId="{0AD1B4FC-A795-4077-8E08-7CF7B6F36FE0}"/>
          </ac:spMkLst>
        </pc:spChg>
        <pc:spChg chg="mod">
          <ac:chgData name="Marcus Rabe" userId="6b10fd8c-1af8-4ca2-a7e2-54dbfd77502c" providerId="ADAL" clId="{20FCE6CE-90A7-4EEB-9446-C888F0D3B9F6}" dt="2021-02-22T14:04:17.810" v="1801" actId="20577"/>
          <ac:spMkLst>
            <pc:docMk/>
            <pc:sldMk cId="1373600984" sldId="289"/>
            <ac:spMk id="4" creationId="{AFADA9F0-75A0-41FE-B599-52F887A5D1B1}"/>
          </ac:spMkLst>
        </pc:spChg>
        <pc:spChg chg="add mod">
          <ac:chgData name="Marcus Rabe" userId="6b10fd8c-1af8-4ca2-a7e2-54dbfd77502c" providerId="ADAL" clId="{20FCE6CE-90A7-4EEB-9446-C888F0D3B9F6}" dt="2021-02-22T14:03:48.280" v="1763" actId="164"/>
          <ac:spMkLst>
            <pc:docMk/>
            <pc:sldMk cId="1373600984" sldId="289"/>
            <ac:spMk id="7" creationId="{D408990A-9C34-4B81-AC4E-7C09CD7358B6}"/>
          </ac:spMkLst>
        </pc:spChg>
        <pc:spChg chg="add mod">
          <ac:chgData name="Marcus Rabe" userId="6b10fd8c-1af8-4ca2-a7e2-54dbfd77502c" providerId="ADAL" clId="{20FCE6CE-90A7-4EEB-9446-C888F0D3B9F6}" dt="2021-02-22T14:03:48.280" v="1763" actId="164"/>
          <ac:spMkLst>
            <pc:docMk/>
            <pc:sldMk cId="1373600984" sldId="289"/>
            <ac:spMk id="10" creationId="{7B58A7C5-4842-4884-9D16-22FC42FA92E8}"/>
          </ac:spMkLst>
        </pc:spChg>
        <pc:spChg chg="add mod">
          <ac:chgData name="Marcus Rabe" userId="6b10fd8c-1af8-4ca2-a7e2-54dbfd77502c" providerId="ADAL" clId="{20FCE6CE-90A7-4EEB-9446-C888F0D3B9F6}" dt="2021-02-22T14:03:48.280" v="1763" actId="164"/>
          <ac:spMkLst>
            <pc:docMk/>
            <pc:sldMk cId="1373600984" sldId="289"/>
            <ac:spMk id="11" creationId="{D04E88E6-BB3C-4C1D-86B2-C5EE39D6C152}"/>
          </ac:spMkLst>
        </pc:spChg>
        <pc:spChg chg="add mod">
          <ac:chgData name="Marcus Rabe" userId="6b10fd8c-1af8-4ca2-a7e2-54dbfd77502c" providerId="ADAL" clId="{20FCE6CE-90A7-4EEB-9446-C888F0D3B9F6}" dt="2021-02-22T14:03:48.280" v="1763" actId="164"/>
          <ac:spMkLst>
            <pc:docMk/>
            <pc:sldMk cId="1373600984" sldId="289"/>
            <ac:spMk id="12" creationId="{2AAB86A9-3771-4E0E-BD5A-7D0840670FFD}"/>
          </ac:spMkLst>
        </pc:spChg>
        <pc:spChg chg="add mod">
          <ac:chgData name="Marcus Rabe" userId="6b10fd8c-1af8-4ca2-a7e2-54dbfd77502c" providerId="ADAL" clId="{20FCE6CE-90A7-4EEB-9446-C888F0D3B9F6}" dt="2021-02-22T14:03:48.280" v="1763" actId="164"/>
          <ac:spMkLst>
            <pc:docMk/>
            <pc:sldMk cId="1373600984" sldId="289"/>
            <ac:spMk id="21" creationId="{9BE84FB7-385D-4878-ADF3-B1614ED1FCCF}"/>
          </ac:spMkLst>
        </pc:spChg>
        <pc:spChg chg="add mod">
          <ac:chgData name="Marcus Rabe" userId="6b10fd8c-1af8-4ca2-a7e2-54dbfd77502c" providerId="ADAL" clId="{20FCE6CE-90A7-4EEB-9446-C888F0D3B9F6}" dt="2021-02-22T14:03:48.280" v="1763" actId="164"/>
          <ac:spMkLst>
            <pc:docMk/>
            <pc:sldMk cId="1373600984" sldId="289"/>
            <ac:spMk id="22" creationId="{232BB2E7-B858-40D7-AD2A-4B2D0B5BF3B2}"/>
          </ac:spMkLst>
        </pc:spChg>
        <pc:spChg chg="add mod">
          <ac:chgData name="Marcus Rabe" userId="6b10fd8c-1af8-4ca2-a7e2-54dbfd77502c" providerId="ADAL" clId="{20FCE6CE-90A7-4EEB-9446-C888F0D3B9F6}" dt="2021-02-22T14:03:48.280" v="1763" actId="164"/>
          <ac:spMkLst>
            <pc:docMk/>
            <pc:sldMk cId="1373600984" sldId="289"/>
            <ac:spMk id="23" creationId="{8EB58CD5-E3DA-4E78-93DD-4D3C5E141F03}"/>
          </ac:spMkLst>
        </pc:spChg>
        <pc:spChg chg="add del mod">
          <ac:chgData name="Marcus Rabe" userId="6b10fd8c-1af8-4ca2-a7e2-54dbfd77502c" providerId="ADAL" clId="{20FCE6CE-90A7-4EEB-9446-C888F0D3B9F6}" dt="2021-02-21T20:15:56.327" v="117"/>
          <ac:spMkLst>
            <pc:docMk/>
            <pc:sldMk cId="1373600984" sldId="289"/>
            <ac:spMk id="26" creationId="{9EEFA7A4-5C1E-4A2C-BABF-ECA55C89336C}"/>
          </ac:spMkLst>
        </pc:spChg>
        <pc:spChg chg="add mod">
          <ac:chgData name="Marcus Rabe" userId="6b10fd8c-1af8-4ca2-a7e2-54dbfd77502c" providerId="ADAL" clId="{20FCE6CE-90A7-4EEB-9446-C888F0D3B9F6}" dt="2021-02-22T14:03:48.280" v="1763" actId="164"/>
          <ac:spMkLst>
            <pc:docMk/>
            <pc:sldMk cId="1373600984" sldId="289"/>
            <ac:spMk id="31" creationId="{F99763CA-8963-44E0-80B5-2FF75A9A14C6}"/>
          </ac:spMkLst>
        </pc:spChg>
        <pc:spChg chg="mod">
          <ac:chgData name="Marcus Rabe" userId="6b10fd8c-1af8-4ca2-a7e2-54dbfd77502c" providerId="ADAL" clId="{20FCE6CE-90A7-4EEB-9446-C888F0D3B9F6}" dt="2021-03-09T07:27:13.126" v="4767"/>
          <ac:spMkLst>
            <pc:docMk/>
            <pc:sldMk cId="1373600984" sldId="289"/>
            <ac:spMk id="38" creationId="{A8858B9C-9D87-4F10-8FCF-36860D90B198}"/>
          </ac:spMkLst>
        </pc:spChg>
        <pc:spChg chg="mod">
          <ac:chgData name="Marcus Rabe" userId="6b10fd8c-1af8-4ca2-a7e2-54dbfd77502c" providerId="ADAL" clId="{20FCE6CE-90A7-4EEB-9446-C888F0D3B9F6}" dt="2021-03-09T07:27:13.126" v="4767"/>
          <ac:spMkLst>
            <pc:docMk/>
            <pc:sldMk cId="1373600984" sldId="289"/>
            <ac:spMk id="39" creationId="{89506779-4E08-46DB-8CC6-60E93D5AB697}"/>
          </ac:spMkLst>
        </pc:spChg>
        <pc:spChg chg="mod">
          <ac:chgData name="Marcus Rabe" userId="6b10fd8c-1af8-4ca2-a7e2-54dbfd77502c" providerId="ADAL" clId="{20FCE6CE-90A7-4EEB-9446-C888F0D3B9F6}" dt="2021-03-09T07:27:13.126" v="4767"/>
          <ac:spMkLst>
            <pc:docMk/>
            <pc:sldMk cId="1373600984" sldId="289"/>
            <ac:spMk id="40" creationId="{F0AAFA7E-62D0-4E9C-8CE5-FB2A5C50756D}"/>
          </ac:spMkLst>
        </pc:spChg>
        <pc:spChg chg="add mod">
          <ac:chgData name="Marcus Rabe" userId="6b10fd8c-1af8-4ca2-a7e2-54dbfd77502c" providerId="ADAL" clId="{20FCE6CE-90A7-4EEB-9446-C888F0D3B9F6}" dt="2021-02-22T14:03:48.280" v="1763" actId="164"/>
          <ac:spMkLst>
            <pc:docMk/>
            <pc:sldMk cId="1373600984" sldId="289"/>
            <ac:spMk id="53" creationId="{7EA1C025-5A89-4219-AFE7-0E278A96E9F7}"/>
          </ac:spMkLst>
        </pc:spChg>
        <pc:spChg chg="add mod">
          <ac:chgData name="Marcus Rabe" userId="6b10fd8c-1af8-4ca2-a7e2-54dbfd77502c" providerId="ADAL" clId="{20FCE6CE-90A7-4EEB-9446-C888F0D3B9F6}" dt="2021-02-22T14:53:57.486" v="1928" actId="120"/>
          <ac:spMkLst>
            <pc:docMk/>
            <pc:sldMk cId="1373600984" sldId="289"/>
            <ac:spMk id="57" creationId="{9BA1D7E5-9EF8-4A9D-A777-27E990C0D39A}"/>
          </ac:spMkLst>
        </pc:spChg>
        <pc:spChg chg="add mod">
          <ac:chgData name="Marcus Rabe" userId="6b10fd8c-1af8-4ca2-a7e2-54dbfd77502c" providerId="ADAL" clId="{20FCE6CE-90A7-4EEB-9446-C888F0D3B9F6}" dt="2021-02-22T14:04:24.536" v="1802" actId="164"/>
          <ac:spMkLst>
            <pc:docMk/>
            <pc:sldMk cId="1373600984" sldId="289"/>
            <ac:spMk id="58" creationId="{DD88169D-3297-4010-8429-39EA7A56309F}"/>
          </ac:spMkLst>
        </pc:spChg>
        <pc:spChg chg="add mod">
          <ac:chgData name="Marcus Rabe" userId="6b10fd8c-1af8-4ca2-a7e2-54dbfd77502c" providerId="ADAL" clId="{20FCE6CE-90A7-4EEB-9446-C888F0D3B9F6}" dt="2021-02-22T14:04:24.536" v="1802" actId="164"/>
          <ac:spMkLst>
            <pc:docMk/>
            <pc:sldMk cId="1373600984" sldId="289"/>
            <ac:spMk id="60" creationId="{2D80B080-3794-4DBB-9232-279C75D3C083}"/>
          </ac:spMkLst>
        </pc:spChg>
        <pc:spChg chg="add mod">
          <ac:chgData name="Marcus Rabe" userId="6b10fd8c-1af8-4ca2-a7e2-54dbfd77502c" providerId="ADAL" clId="{20FCE6CE-90A7-4EEB-9446-C888F0D3B9F6}" dt="2021-02-22T14:04:24.536" v="1802" actId="164"/>
          <ac:spMkLst>
            <pc:docMk/>
            <pc:sldMk cId="1373600984" sldId="289"/>
            <ac:spMk id="61" creationId="{70E4739C-8281-4A8E-A710-D399781FEE5C}"/>
          </ac:spMkLst>
        </pc:spChg>
        <pc:spChg chg="add mod">
          <ac:chgData name="Marcus Rabe" userId="6b10fd8c-1af8-4ca2-a7e2-54dbfd77502c" providerId="ADAL" clId="{20FCE6CE-90A7-4EEB-9446-C888F0D3B9F6}" dt="2021-02-22T14:04:24.536" v="1802" actId="164"/>
          <ac:spMkLst>
            <pc:docMk/>
            <pc:sldMk cId="1373600984" sldId="289"/>
            <ac:spMk id="62" creationId="{F6C2ABEF-2C4E-46A5-9BBF-C322AE324F89}"/>
          </ac:spMkLst>
        </pc:spChg>
        <pc:spChg chg="add del mod">
          <ac:chgData name="Marcus Rabe" userId="6b10fd8c-1af8-4ca2-a7e2-54dbfd77502c" providerId="ADAL" clId="{20FCE6CE-90A7-4EEB-9446-C888F0D3B9F6}" dt="2021-02-21T20:36:09.754" v="430" actId="478"/>
          <ac:spMkLst>
            <pc:docMk/>
            <pc:sldMk cId="1373600984" sldId="289"/>
            <ac:spMk id="65" creationId="{EF33689C-8FCF-4EC9-A5C2-E29EB801DDFF}"/>
          </ac:spMkLst>
        </pc:spChg>
        <pc:spChg chg="add del mod">
          <ac:chgData name="Marcus Rabe" userId="6b10fd8c-1af8-4ca2-a7e2-54dbfd77502c" providerId="ADAL" clId="{20FCE6CE-90A7-4EEB-9446-C888F0D3B9F6}" dt="2021-02-21T20:36:08.246" v="429" actId="478"/>
          <ac:spMkLst>
            <pc:docMk/>
            <pc:sldMk cId="1373600984" sldId="289"/>
            <ac:spMk id="66" creationId="{63B41510-7947-4D5A-ADFE-4ECEC7FDE0ED}"/>
          </ac:spMkLst>
        </pc:spChg>
        <pc:spChg chg="add del mod">
          <ac:chgData name="Marcus Rabe" userId="6b10fd8c-1af8-4ca2-a7e2-54dbfd77502c" providerId="ADAL" clId="{20FCE6CE-90A7-4EEB-9446-C888F0D3B9F6}" dt="2021-02-21T20:34:57.587" v="387"/>
          <ac:spMkLst>
            <pc:docMk/>
            <pc:sldMk cId="1373600984" sldId="289"/>
            <ac:spMk id="67" creationId="{D6701BC7-ABBB-4E9A-9B01-27CA82C3666C}"/>
          </ac:spMkLst>
        </pc:spChg>
        <pc:spChg chg="add mod">
          <ac:chgData name="Marcus Rabe" userId="6b10fd8c-1af8-4ca2-a7e2-54dbfd77502c" providerId="ADAL" clId="{20FCE6CE-90A7-4EEB-9446-C888F0D3B9F6}" dt="2021-02-22T14:04:24.536" v="1802" actId="164"/>
          <ac:spMkLst>
            <pc:docMk/>
            <pc:sldMk cId="1373600984" sldId="289"/>
            <ac:spMk id="68" creationId="{B8DB2BA2-43FC-44C4-9319-49FF683AC49B}"/>
          </ac:spMkLst>
        </pc:spChg>
        <pc:spChg chg="add mod">
          <ac:chgData name="Marcus Rabe" userId="6b10fd8c-1af8-4ca2-a7e2-54dbfd77502c" providerId="ADAL" clId="{20FCE6CE-90A7-4EEB-9446-C888F0D3B9F6}" dt="2021-02-22T14:04:24.536" v="1802" actId="164"/>
          <ac:spMkLst>
            <pc:docMk/>
            <pc:sldMk cId="1373600984" sldId="289"/>
            <ac:spMk id="70" creationId="{E83405CC-03B7-422C-90B1-1E93690A15A9}"/>
          </ac:spMkLst>
        </pc:spChg>
        <pc:spChg chg="add mod">
          <ac:chgData name="Marcus Rabe" userId="6b10fd8c-1af8-4ca2-a7e2-54dbfd77502c" providerId="ADAL" clId="{20FCE6CE-90A7-4EEB-9446-C888F0D3B9F6}" dt="2021-02-22T14:04:24.536" v="1802" actId="164"/>
          <ac:spMkLst>
            <pc:docMk/>
            <pc:sldMk cId="1373600984" sldId="289"/>
            <ac:spMk id="71" creationId="{4366690B-C664-4AE3-8DCE-B36A07A64E11}"/>
          </ac:spMkLst>
        </pc:spChg>
        <pc:spChg chg="add mod">
          <ac:chgData name="Marcus Rabe" userId="6b10fd8c-1af8-4ca2-a7e2-54dbfd77502c" providerId="ADAL" clId="{20FCE6CE-90A7-4EEB-9446-C888F0D3B9F6}" dt="2021-02-22T14:04:24.536" v="1802" actId="164"/>
          <ac:spMkLst>
            <pc:docMk/>
            <pc:sldMk cId="1373600984" sldId="289"/>
            <ac:spMk id="72" creationId="{AD699457-7034-4E5B-AAEA-CFC12F3A9BCB}"/>
          </ac:spMkLst>
        </pc:spChg>
        <pc:spChg chg="add mod">
          <ac:chgData name="Marcus Rabe" userId="6b10fd8c-1af8-4ca2-a7e2-54dbfd77502c" providerId="ADAL" clId="{20FCE6CE-90A7-4EEB-9446-C888F0D3B9F6}" dt="2021-02-22T14:04:24.536" v="1802" actId="164"/>
          <ac:spMkLst>
            <pc:docMk/>
            <pc:sldMk cId="1373600984" sldId="289"/>
            <ac:spMk id="73" creationId="{6BC60A9E-44A1-4428-8FC3-213FDBB3FDC9}"/>
          </ac:spMkLst>
        </pc:spChg>
        <pc:spChg chg="add mod">
          <ac:chgData name="Marcus Rabe" userId="6b10fd8c-1af8-4ca2-a7e2-54dbfd77502c" providerId="ADAL" clId="{20FCE6CE-90A7-4EEB-9446-C888F0D3B9F6}" dt="2021-02-22T14:04:24.536" v="1802" actId="164"/>
          <ac:spMkLst>
            <pc:docMk/>
            <pc:sldMk cId="1373600984" sldId="289"/>
            <ac:spMk id="74" creationId="{E981FD88-73EE-4562-943D-527B45169BF7}"/>
          </ac:spMkLst>
        </pc:spChg>
        <pc:spChg chg="add mod">
          <ac:chgData name="Marcus Rabe" userId="6b10fd8c-1af8-4ca2-a7e2-54dbfd77502c" providerId="ADAL" clId="{20FCE6CE-90A7-4EEB-9446-C888F0D3B9F6}" dt="2021-02-22T14:03:40.569" v="1762" actId="1076"/>
          <ac:spMkLst>
            <pc:docMk/>
            <pc:sldMk cId="1373600984" sldId="289"/>
            <ac:spMk id="75" creationId="{84CEFFB3-57E9-4964-A886-B155E4569C00}"/>
          </ac:spMkLst>
        </pc:spChg>
        <pc:grpChg chg="add mod">
          <ac:chgData name="Marcus Rabe" userId="6b10fd8c-1af8-4ca2-a7e2-54dbfd77502c" providerId="ADAL" clId="{20FCE6CE-90A7-4EEB-9446-C888F0D3B9F6}" dt="2021-03-09T07:27:13.126" v="4767"/>
          <ac:grpSpMkLst>
            <pc:docMk/>
            <pc:sldMk cId="1373600984" sldId="289"/>
            <ac:grpSpMk id="37" creationId="{E631FAD8-2495-46CF-A79E-6E1A45140D65}"/>
          </ac:grpSpMkLst>
        </pc:grpChg>
        <pc:grpChg chg="add mod">
          <ac:chgData name="Marcus Rabe" userId="6b10fd8c-1af8-4ca2-a7e2-54dbfd77502c" providerId="ADAL" clId="{20FCE6CE-90A7-4EEB-9446-C888F0D3B9F6}" dt="2021-02-22T14:03:55.316" v="1769" actId="1037"/>
          <ac:grpSpMkLst>
            <pc:docMk/>
            <pc:sldMk cId="1373600984" sldId="289"/>
            <ac:grpSpMk id="76" creationId="{85DAB3AA-DDA6-42F1-AF5D-F56F4C6A8D0C}"/>
          </ac:grpSpMkLst>
        </pc:grpChg>
        <pc:grpChg chg="add mod">
          <ac:chgData name="Marcus Rabe" userId="6b10fd8c-1af8-4ca2-a7e2-54dbfd77502c" providerId="ADAL" clId="{20FCE6CE-90A7-4EEB-9446-C888F0D3B9F6}" dt="2021-02-22T14:04:33.273" v="1810" actId="1036"/>
          <ac:grpSpMkLst>
            <pc:docMk/>
            <pc:sldMk cId="1373600984" sldId="289"/>
            <ac:grpSpMk id="77" creationId="{80F71CAB-93E1-4994-BE6F-F9AE8349CB09}"/>
          </ac:grpSpMkLst>
        </pc:grpChg>
        <pc:picChg chg="mod">
          <ac:chgData name="Marcus Rabe" userId="6b10fd8c-1af8-4ca2-a7e2-54dbfd77502c" providerId="ADAL" clId="{20FCE6CE-90A7-4EEB-9446-C888F0D3B9F6}" dt="2021-03-09T07:27:13.126" v="4767"/>
          <ac:picMkLst>
            <pc:docMk/>
            <pc:sldMk cId="1373600984" sldId="289"/>
            <ac:picMk id="41" creationId="{1E5F2B0D-FB6C-491A-9854-0C5AFCA9D07C}"/>
          </ac:picMkLst>
        </pc:picChg>
        <pc:picChg chg="add mod modCrop">
          <ac:chgData name="Marcus Rabe" userId="6b10fd8c-1af8-4ca2-a7e2-54dbfd77502c" providerId="ADAL" clId="{20FCE6CE-90A7-4EEB-9446-C888F0D3B9F6}" dt="2021-02-22T14:06:08.055" v="1815" actId="1076"/>
          <ac:picMkLst>
            <pc:docMk/>
            <pc:sldMk cId="1373600984" sldId="289"/>
            <ac:picMk id="78" creationId="{7C984231-7F20-4561-8DA6-DAF68BBEB545}"/>
          </ac:picMkLst>
        </pc:picChg>
        <pc:cxnChg chg="add mod">
          <ac:chgData name="Marcus Rabe" userId="6b10fd8c-1af8-4ca2-a7e2-54dbfd77502c" providerId="ADAL" clId="{20FCE6CE-90A7-4EEB-9446-C888F0D3B9F6}" dt="2021-02-22T14:03:48.280" v="1763" actId="164"/>
          <ac:cxnSpMkLst>
            <pc:docMk/>
            <pc:sldMk cId="1373600984" sldId="289"/>
            <ac:cxnSpMk id="9" creationId="{438CEB4C-3904-41F6-BBBD-AE7D547A5500}"/>
          </ac:cxnSpMkLst>
        </pc:cxnChg>
        <pc:cxnChg chg="add mod">
          <ac:chgData name="Marcus Rabe" userId="6b10fd8c-1af8-4ca2-a7e2-54dbfd77502c" providerId="ADAL" clId="{20FCE6CE-90A7-4EEB-9446-C888F0D3B9F6}" dt="2021-02-22T14:03:48.280" v="1763" actId="164"/>
          <ac:cxnSpMkLst>
            <pc:docMk/>
            <pc:sldMk cId="1373600984" sldId="289"/>
            <ac:cxnSpMk id="13" creationId="{ADA19D4B-5599-4498-A5AE-D8FB87CEBF06}"/>
          </ac:cxnSpMkLst>
        </pc:cxnChg>
        <pc:cxnChg chg="add mod">
          <ac:chgData name="Marcus Rabe" userId="6b10fd8c-1af8-4ca2-a7e2-54dbfd77502c" providerId="ADAL" clId="{20FCE6CE-90A7-4EEB-9446-C888F0D3B9F6}" dt="2021-02-22T14:03:48.280" v="1763" actId="164"/>
          <ac:cxnSpMkLst>
            <pc:docMk/>
            <pc:sldMk cId="1373600984" sldId="289"/>
            <ac:cxnSpMk id="18" creationId="{E8AFEC1F-F1F3-42C8-9BB6-7A7C4C5E741A}"/>
          </ac:cxnSpMkLst>
        </pc:cxnChg>
        <pc:cxnChg chg="add del mod">
          <ac:chgData name="Marcus Rabe" userId="6b10fd8c-1af8-4ca2-a7e2-54dbfd77502c" providerId="ADAL" clId="{20FCE6CE-90A7-4EEB-9446-C888F0D3B9F6}" dt="2021-02-21T20:16:21.469" v="130" actId="478"/>
          <ac:cxnSpMkLst>
            <pc:docMk/>
            <pc:sldMk cId="1373600984" sldId="289"/>
            <ac:cxnSpMk id="25" creationId="{D7E6C153-144A-464C-827C-411CE7730025}"/>
          </ac:cxnSpMkLst>
        </pc:cxnChg>
        <pc:cxnChg chg="add mod">
          <ac:chgData name="Marcus Rabe" userId="6b10fd8c-1af8-4ca2-a7e2-54dbfd77502c" providerId="ADAL" clId="{20FCE6CE-90A7-4EEB-9446-C888F0D3B9F6}" dt="2021-02-22T14:03:48.280" v="1763" actId="164"/>
          <ac:cxnSpMkLst>
            <pc:docMk/>
            <pc:sldMk cId="1373600984" sldId="289"/>
            <ac:cxnSpMk id="32" creationId="{BD1318E5-FB3B-4053-9162-5C6F0B95CCA3}"/>
          </ac:cxnSpMkLst>
        </pc:cxnChg>
        <pc:cxnChg chg="add mod">
          <ac:chgData name="Marcus Rabe" userId="6b10fd8c-1af8-4ca2-a7e2-54dbfd77502c" providerId="ADAL" clId="{20FCE6CE-90A7-4EEB-9446-C888F0D3B9F6}" dt="2021-02-22T14:04:24.536" v="1802" actId="164"/>
          <ac:cxnSpMkLst>
            <pc:docMk/>
            <pc:sldMk cId="1373600984" sldId="289"/>
            <ac:cxnSpMk id="59" creationId="{72C0C268-BD00-498B-B0C3-58FC0561C99B}"/>
          </ac:cxnSpMkLst>
        </pc:cxnChg>
        <pc:cxnChg chg="add mod">
          <ac:chgData name="Marcus Rabe" userId="6b10fd8c-1af8-4ca2-a7e2-54dbfd77502c" providerId="ADAL" clId="{20FCE6CE-90A7-4EEB-9446-C888F0D3B9F6}" dt="2021-02-22T14:04:24.536" v="1802" actId="164"/>
          <ac:cxnSpMkLst>
            <pc:docMk/>
            <pc:sldMk cId="1373600984" sldId="289"/>
            <ac:cxnSpMk id="63" creationId="{6A8D654E-D5CD-41D7-99B2-63E852B7253E}"/>
          </ac:cxnSpMkLst>
        </pc:cxnChg>
        <pc:cxnChg chg="add mod">
          <ac:chgData name="Marcus Rabe" userId="6b10fd8c-1af8-4ca2-a7e2-54dbfd77502c" providerId="ADAL" clId="{20FCE6CE-90A7-4EEB-9446-C888F0D3B9F6}" dt="2021-02-22T14:04:24.536" v="1802" actId="164"/>
          <ac:cxnSpMkLst>
            <pc:docMk/>
            <pc:sldMk cId="1373600984" sldId="289"/>
            <ac:cxnSpMk id="64" creationId="{F4DAE188-B930-47BB-8F36-CF3D464DE03A}"/>
          </ac:cxnSpMkLst>
        </pc:cxnChg>
        <pc:cxnChg chg="add mod">
          <ac:chgData name="Marcus Rabe" userId="6b10fd8c-1af8-4ca2-a7e2-54dbfd77502c" providerId="ADAL" clId="{20FCE6CE-90A7-4EEB-9446-C888F0D3B9F6}" dt="2021-02-22T14:04:24.536" v="1802" actId="164"/>
          <ac:cxnSpMkLst>
            <pc:docMk/>
            <pc:sldMk cId="1373600984" sldId="289"/>
            <ac:cxnSpMk id="69" creationId="{FCDB78D0-24BD-40DF-A2BC-E192EF6E0C4F}"/>
          </ac:cxnSpMkLst>
        </pc:cxnChg>
      </pc:sldChg>
      <pc:sldChg chg="addSp delSp modSp add mod modAnim">
        <pc:chgData name="Marcus Rabe" userId="6b10fd8c-1af8-4ca2-a7e2-54dbfd77502c" providerId="ADAL" clId="{20FCE6CE-90A7-4EEB-9446-C888F0D3B9F6}" dt="2021-03-09T07:27:11.371" v="4766"/>
        <pc:sldMkLst>
          <pc:docMk/>
          <pc:sldMk cId="1580331401" sldId="290"/>
        </pc:sldMkLst>
        <pc:spChg chg="mod">
          <ac:chgData name="Marcus Rabe" userId="6b10fd8c-1af8-4ca2-a7e2-54dbfd77502c" providerId="ADAL" clId="{20FCE6CE-90A7-4EEB-9446-C888F0D3B9F6}" dt="2021-02-22T20:01:13.136" v="3427" actId="20577"/>
          <ac:spMkLst>
            <pc:docMk/>
            <pc:sldMk cId="1580331401" sldId="290"/>
            <ac:spMk id="4" creationId="{AFADA9F0-75A0-41FE-B599-52F887A5D1B1}"/>
          </ac:spMkLst>
        </pc:spChg>
        <pc:spChg chg="mod">
          <ac:chgData name="Marcus Rabe" userId="6b10fd8c-1af8-4ca2-a7e2-54dbfd77502c" providerId="ADAL" clId="{20FCE6CE-90A7-4EEB-9446-C888F0D3B9F6}" dt="2021-02-22T13:54:36.234" v="1656" actId="164"/>
          <ac:spMkLst>
            <pc:docMk/>
            <pc:sldMk cId="1580331401" sldId="290"/>
            <ac:spMk id="7" creationId="{D408990A-9C34-4B81-AC4E-7C09CD7358B6}"/>
          </ac:spMkLst>
        </pc:spChg>
        <pc:spChg chg="mod">
          <ac:chgData name="Marcus Rabe" userId="6b10fd8c-1af8-4ca2-a7e2-54dbfd77502c" providerId="ADAL" clId="{20FCE6CE-90A7-4EEB-9446-C888F0D3B9F6}" dt="2021-02-22T13:54:36.234" v="1656" actId="164"/>
          <ac:spMkLst>
            <pc:docMk/>
            <pc:sldMk cId="1580331401" sldId="290"/>
            <ac:spMk id="10" creationId="{7B58A7C5-4842-4884-9D16-22FC42FA92E8}"/>
          </ac:spMkLst>
        </pc:spChg>
        <pc:spChg chg="del">
          <ac:chgData name="Marcus Rabe" userId="6b10fd8c-1af8-4ca2-a7e2-54dbfd77502c" providerId="ADAL" clId="{20FCE6CE-90A7-4EEB-9446-C888F0D3B9F6}" dt="2021-02-21T20:17:26.070" v="143" actId="478"/>
          <ac:spMkLst>
            <pc:docMk/>
            <pc:sldMk cId="1580331401" sldId="290"/>
            <ac:spMk id="11" creationId="{D04E88E6-BB3C-4C1D-86B2-C5EE39D6C152}"/>
          </ac:spMkLst>
        </pc:spChg>
        <pc:spChg chg="del">
          <ac:chgData name="Marcus Rabe" userId="6b10fd8c-1af8-4ca2-a7e2-54dbfd77502c" providerId="ADAL" clId="{20FCE6CE-90A7-4EEB-9446-C888F0D3B9F6}" dt="2021-02-21T20:17:25.408" v="142" actId="478"/>
          <ac:spMkLst>
            <pc:docMk/>
            <pc:sldMk cId="1580331401" sldId="290"/>
            <ac:spMk id="12" creationId="{2AAB86A9-3771-4E0E-BD5A-7D0840670FFD}"/>
          </ac:spMkLst>
        </pc:spChg>
        <pc:spChg chg="mod">
          <ac:chgData name="Marcus Rabe" userId="6b10fd8c-1af8-4ca2-a7e2-54dbfd77502c" providerId="ADAL" clId="{20FCE6CE-90A7-4EEB-9446-C888F0D3B9F6}" dt="2021-03-09T07:27:11.371" v="4766"/>
          <ac:spMkLst>
            <pc:docMk/>
            <pc:sldMk cId="1580331401" sldId="290"/>
            <ac:spMk id="18" creationId="{354AC1EC-1232-4B8C-A259-897224EEBDBB}"/>
          </ac:spMkLst>
        </pc:spChg>
        <pc:spChg chg="mod">
          <ac:chgData name="Marcus Rabe" userId="6b10fd8c-1af8-4ca2-a7e2-54dbfd77502c" providerId="ADAL" clId="{20FCE6CE-90A7-4EEB-9446-C888F0D3B9F6}" dt="2021-03-09T07:27:11.371" v="4766"/>
          <ac:spMkLst>
            <pc:docMk/>
            <pc:sldMk cId="1580331401" sldId="290"/>
            <ac:spMk id="20" creationId="{B9095728-D641-4A06-B0F1-2DD9885BFD5A}"/>
          </ac:spMkLst>
        </pc:spChg>
        <pc:spChg chg="mod">
          <ac:chgData name="Marcus Rabe" userId="6b10fd8c-1af8-4ca2-a7e2-54dbfd77502c" providerId="ADAL" clId="{20FCE6CE-90A7-4EEB-9446-C888F0D3B9F6}" dt="2021-02-22T13:54:36.234" v="1656" actId="164"/>
          <ac:spMkLst>
            <pc:docMk/>
            <pc:sldMk cId="1580331401" sldId="290"/>
            <ac:spMk id="21" creationId="{9BE84FB7-385D-4878-ADF3-B1614ED1FCCF}"/>
          </ac:spMkLst>
        </pc:spChg>
        <pc:spChg chg="mod">
          <ac:chgData name="Marcus Rabe" userId="6b10fd8c-1af8-4ca2-a7e2-54dbfd77502c" providerId="ADAL" clId="{20FCE6CE-90A7-4EEB-9446-C888F0D3B9F6}" dt="2021-03-09T07:27:11.371" v="4766"/>
          <ac:spMkLst>
            <pc:docMk/>
            <pc:sldMk cId="1580331401" sldId="290"/>
            <ac:spMk id="22" creationId="{1BF040BE-DA21-43EA-A32E-6C653E8D52E5}"/>
          </ac:spMkLst>
        </pc:spChg>
        <pc:spChg chg="del">
          <ac:chgData name="Marcus Rabe" userId="6b10fd8c-1af8-4ca2-a7e2-54dbfd77502c" providerId="ADAL" clId="{20FCE6CE-90A7-4EEB-9446-C888F0D3B9F6}" dt="2021-02-21T20:17:28.882" v="145" actId="478"/>
          <ac:spMkLst>
            <pc:docMk/>
            <pc:sldMk cId="1580331401" sldId="290"/>
            <ac:spMk id="22" creationId="{232BB2E7-B858-40D7-AD2A-4B2D0B5BF3B2}"/>
          </ac:spMkLst>
        </pc:spChg>
        <pc:spChg chg="del mod">
          <ac:chgData name="Marcus Rabe" userId="6b10fd8c-1af8-4ca2-a7e2-54dbfd77502c" providerId="ADAL" clId="{20FCE6CE-90A7-4EEB-9446-C888F0D3B9F6}" dt="2021-02-21T20:17:24.643" v="141" actId="478"/>
          <ac:spMkLst>
            <pc:docMk/>
            <pc:sldMk cId="1580331401" sldId="290"/>
            <ac:spMk id="23" creationId="{8EB58CD5-E3DA-4E78-93DD-4D3C5E141F03}"/>
          </ac:spMkLst>
        </pc:spChg>
        <pc:spChg chg="mod">
          <ac:chgData name="Marcus Rabe" userId="6b10fd8c-1af8-4ca2-a7e2-54dbfd77502c" providerId="ADAL" clId="{20FCE6CE-90A7-4EEB-9446-C888F0D3B9F6}" dt="2021-02-22T13:54:36.234" v="1656" actId="164"/>
          <ac:spMkLst>
            <pc:docMk/>
            <pc:sldMk cId="1580331401" sldId="290"/>
            <ac:spMk id="31" creationId="{F99763CA-8963-44E0-80B5-2FF75A9A14C6}"/>
          </ac:spMkLst>
        </pc:spChg>
        <pc:spChg chg="add mod ord">
          <ac:chgData name="Marcus Rabe" userId="6b10fd8c-1af8-4ca2-a7e2-54dbfd77502c" providerId="ADAL" clId="{20FCE6CE-90A7-4EEB-9446-C888F0D3B9F6}" dt="2021-02-22T13:55:57.286" v="1703" actId="166"/>
          <ac:spMkLst>
            <pc:docMk/>
            <pc:sldMk cId="1580331401" sldId="290"/>
            <ac:spMk id="33" creationId="{B62F99C4-5483-4F22-B3A9-1B954DCBD358}"/>
          </ac:spMkLst>
        </pc:spChg>
        <pc:grpChg chg="add mod">
          <ac:chgData name="Marcus Rabe" userId="6b10fd8c-1af8-4ca2-a7e2-54dbfd77502c" providerId="ADAL" clId="{20FCE6CE-90A7-4EEB-9446-C888F0D3B9F6}" dt="2021-03-09T07:27:11.371" v="4766"/>
          <ac:grpSpMkLst>
            <pc:docMk/>
            <pc:sldMk cId="1580331401" sldId="290"/>
            <ac:grpSpMk id="17" creationId="{6C1F7145-84C0-4E35-8B15-7F366EC9A941}"/>
          </ac:grpSpMkLst>
        </pc:grpChg>
        <pc:grpChg chg="add mod">
          <ac:chgData name="Marcus Rabe" userId="6b10fd8c-1af8-4ca2-a7e2-54dbfd77502c" providerId="ADAL" clId="{20FCE6CE-90A7-4EEB-9446-C888F0D3B9F6}" dt="2021-02-22T13:59:22.838" v="1733" actId="1076"/>
          <ac:grpSpMkLst>
            <pc:docMk/>
            <pc:sldMk cId="1580331401" sldId="290"/>
            <ac:grpSpMk id="30" creationId="{1F51AEC0-C339-4BF2-919C-11E0561DAA8C}"/>
          </ac:grpSpMkLst>
        </pc:grpChg>
        <pc:picChg chg="add mod">
          <ac:chgData name="Marcus Rabe" userId="6b10fd8c-1af8-4ca2-a7e2-54dbfd77502c" providerId="ADAL" clId="{20FCE6CE-90A7-4EEB-9446-C888F0D3B9F6}" dt="2021-02-22T14:02:26.669" v="1751" actId="167"/>
          <ac:picMkLst>
            <pc:docMk/>
            <pc:sldMk cId="1580331401" sldId="290"/>
            <ac:picMk id="19" creationId="{911C3299-7F53-48CD-8017-C66101DC6D70}"/>
          </ac:picMkLst>
        </pc:picChg>
        <pc:picChg chg="mod">
          <ac:chgData name="Marcus Rabe" userId="6b10fd8c-1af8-4ca2-a7e2-54dbfd77502c" providerId="ADAL" clId="{20FCE6CE-90A7-4EEB-9446-C888F0D3B9F6}" dt="2021-03-09T07:27:11.371" v="4766"/>
          <ac:picMkLst>
            <pc:docMk/>
            <pc:sldMk cId="1580331401" sldId="290"/>
            <ac:picMk id="23" creationId="{ECEF1393-F1D0-4550-A894-95B65499036F}"/>
          </ac:picMkLst>
        </pc:picChg>
        <pc:picChg chg="add mod ord">
          <ac:chgData name="Marcus Rabe" userId="6b10fd8c-1af8-4ca2-a7e2-54dbfd77502c" providerId="ADAL" clId="{20FCE6CE-90A7-4EEB-9446-C888F0D3B9F6}" dt="2021-02-22T14:01:33.180" v="1747" actId="171"/>
          <ac:picMkLst>
            <pc:docMk/>
            <pc:sldMk cId="1580331401" sldId="290"/>
            <ac:picMk id="24" creationId="{2738CC98-CDC9-4C54-813F-FB7A127369DA}"/>
          </ac:picMkLst>
        </pc:picChg>
        <pc:picChg chg="add mod ord">
          <ac:chgData name="Marcus Rabe" userId="6b10fd8c-1af8-4ca2-a7e2-54dbfd77502c" providerId="ADAL" clId="{20FCE6CE-90A7-4EEB-9446-C888F0D3B9F6}" dt="2021-02-22T14:01:28.862" v="1746" actId="167"/>
          <ac:picMkLst>
            <pc:docMk/>
            <pc:sldMk cId="1580331401" sldId="290"/>
            <ac:picMk id="26" creationId="{C332B43C-8A46-4C4A-9E50-EC0E5BE7ADB5}"/>
          </ac:picMkLst>
        </pc:picChg>
        <pc:cxnChg chg="mod">
          <ac:chgData name="Marcus Rabe" userId="6b10fd8c-1af8-4ca2-a7e2-54dbfd77502c" providerId="ADAL" clId="{20FCE6CE-90A7-4EEB-9446-C888F0D3B9F6}" dt="2021-02-22T13:54:36.234" v="1656" actId="164"/>
          <ac:cxnSpMkLst>
            <pc:docMk/>
            <pc:sldMk cId="1580331401" sldId="290"/>
            <ac:cxnSpMk id="9" creationId="{438CEB4C-3904-41F6-BBBD-AE7D547A5500}"/>
          </ac:cxnSpMkLst>
        </pc:cxnChg>
        <pc:cxnChg chg="del mod">
          <ac:chgData name="Marcus Rabe" userId="6b10fd8c-1af8-4ca2-a7e2-54dbfd77502c" providerId="ADAL" clId="{20FCE6CE-90A7-4EEB-9446-C888F0D3B9F6}" dt="2021-02-21T20:17:26.752" v="144" actId="478"/>
          <ac:cxnSpMkLst>
            <pc:docMk/>
            <pc:sldMk cId="1580331401" sldId="290"/>
            <ac:cxnSpMk id="13" creationId="{ADA19D4B-5599-4498-A5AE-D8FB87CEBF06}"/>
          </ac:cxnSpMkLst>
        </pc:cxnChg>
        <pc:cxnChg chg="del mod">
          <ac:chgData name="Marcus Rabe" userId="6b10fd8c-1af8-4ca2-a7e2-54dbfd77502c" providerId="ADAL" clId="{20FCE6CE-90A7-4EEB-9446-C888F0D3B9F6}" dt="2021-02-21T20:17:22.693" v="139" actId="478"/>
          <ac:cxnSpMkLst>
            <pc:docMk/>
            <pc:sldMk cId="1580331401" sldId="290"/>
            <ac:cxnSpMk id="18" creationId="{E8AFEC1F-F1F3-42C8-9BB6-7A7C4C5E741A}"/>
          </ac:cxnSpMkLst>
        </pc:cxnChg>
        <pc:cxnChg chg="add mod">
          <ac:chgData name="Marcus Rabe" userId="6b10fd8c-1af8-4ca2-a7e2-54dbfd77502c" providerId="ADAL" clId="{20FCE6CE-90A7-4EEB-9446-C888F0D3B9F6}" dt="2021-02-22T13:54:36.234" v="1656" actId="164"/>
          <ac:cxnSpMkLst>
            <pc:docMk/>
            <pc:sldMk cId="1580331401" sldId="290"/>
            <ac:cxnSpMk id="29" creationId="{8D6A74D3-6064-4699-8160-9FC1B2534830}"/>
          </ac:cxnSpMkLst>
        </pc:cxnChg>
        <pc:cxnChg chg="mod">
          <ac:chgData name="Marcus Rabe" userId="6b10fd8c-1af8-4ca2-a7e2-54dbfd77502c" providerId="ADAL" clId="{20FCE6CE-90A7-4EEB-9446-C888F0D3B9F6}" dt="2021-02-22T13:54:36.234" v="1656" actId="164"/>
          <ac:cxnSpMkLst>
            <pc:docMk/>
            <pc:sldMk cId="1580331401" sldId="290"/>
            <ac:cxnSpMk id="32" creationId="{BD1318E5-FB3B-4053-9162-5C6F0B95CCA3}"/>
          </ac:cxnSpMkLst>
        </pc:cxnChg>
      </pc:sldChg>
      <pc:sldChg chg="new del">
        <pc:chgData name="Marcus Rabe" userId="6b10fd8c-1af8-4ca2-a7e2-54dbfd77502c" providerId="ADAL" clId="{20FCE6CE-90A7-4EEB-9446-C888F0D3B9F6}" dt="2021-02-21T20:17:12.093" v="137" actId="47"/>
        <pc:sldMkLst>
          <pc:docMk/>
          <pc:sldMk cId="2908073795" sldId="290"/>
        </pc:sldMkLst>
      </pc:sldChg>
      <pc:sldChg chg="addSp delSp new del mod">
        <pc:chgData name="Marcus Rabe" userId="6b10fd8c-1af8-4ca2-a7e2-54dbfd77502c" providerId="ADAL" clId="{20FCE6CE-90A7-4EEB-9446-C888F0D3B9F6}" dt="2021-02-21T20:57:36.907" v="684" actId="47"/>
        <pc:sldMkLst>
          <pc:docMk/>
          <pc:sldMk cId="2455890410" sldId="291"/>
        </pc:sldMkLst>
        <pc:spChg chg="del">
          <ac:chgData name="Marcus Rabe" userId="6b10fd8c-1af8-4ca2-a7e2-54dbfd77502c" providerId="ADAL" clId="{20FCE6CE-90A7-4EEB-9446-C888F0D3B9F6}" dt="2021-02-21T20:41:15.857" v="507" actId="478"/>
          <ac:spMkLst>
            <pc:docMk/>
            <pc:sldMk cId="2455890410" sldId="291"/>
            <ac:spMk id="3" creationId="{55E34944-8B16-4B13-BF50-F2B85D0A7D1D}"/>
          </ac:spMkLst>
        </pc:spChg>
        <pc:picChg chg="add del">
          <ac:chgData name="Marcus Rabe" userId="6b10fd8c-1af8-4ca2-a7e2-54dbfd77502c" providerId="ADAL" clId="{20FCE6CE-90A7-4EEB-9446-C888F0D3B9F6}" dt="2021-02-21T20:56:18.829" v="653" actId="21"/>
          <ac:picMkLst>
            <pc:docMk/>
            <pc:sldMk cId="2455890410" sldId="291"/>
            <ac:picMk id="8" creationId="{A3A4E3DB-141E-4ED9-9437-FFCBB04D1F31}"/>
          </ac:picMkLst>
        </pc:picChg>
      </pc:sldChg>
      <pc:sldChg chg="addSp delSp modSp new mod">
        <pc:chgData name="Marcus Rabe" userId="6b10fd8c-1af8-4ca2-a7e2-54dbfd77502c" providerId="ADAL" clId="{20FCE6CE-90A7-4EEB-9446-C888F0D3B9F6}" dt="2021-03-09T07:27:33.491" v="4781"/>
        <pc:sldMkLst>
          <pc:docMk/>
          <pc:sldMk cId="1305017458" sldId="292"/>
        </pc:sldMkLst>
        <pc:spChg chg="del">
          <ac:chgData name="Marcus Rabe" userId="6b10fd8c-1af8-4ca2-a7e2-54dbfd77502c" providerId="ADAL" clId="{20FCE6CE-90A7-4EEB-9446-C888F0D3B9F6}" dt="2021-02-22T08:07:08.841" v="742" actId="478"/>
          <ac:spMkLst>
            <pc:docMk/>
            <pc:sldMk cId="1305017458" sldId="292"/>
            <ac:spMk id="3" creationId="{BA48F23E-A853-41EC-98AC-E5487E75301F}"/>
          </ac:spMkLst>
        </pc:spChg>
        <pc:spChg chg="mod">
          <ac:chgData name="Marcus Rabe" userId="6b10fd8c-1af8-4ca2-a7e2-54dbfd77502c" providerId="ADAL" clId="{20FCE6CE-90A7-4EEB-9446-C888F0D3B9F6}" dt="2021-03-08T21:04:21.576" v="3789"/>
          <ac:spMkLst>
            <pc:docMk/>
            <pc:sldMk cId="1305017458" sldId="292"/>
            <ac:spMk id="4" creationId="{D27A6874-50B6-4B12-8801-9D0FF823EE51}"/>
          </ac:spMkLst>
        </pc:spChg>
        <pc:spChg chg="mod">
          <ac:chgData name="Marcus Rabe" userId="6b10fd8c-1af8-4ca2-a7e2-54dbfd77502c" providerId="ADAL" clId="{20FCE6CE-90A7-4EEB-9446-C888F0D3B9F6}" dt="2021-02-22T08:16:19.151" v="918" actId="1076"/>
          <ac:spMkLst>
            <pc:docMk/>
            <pc:sldMk cId="1305017458" sldId="292"/>
            <ac:spMk id="6" creationId="{D7A77400-73BF-45A6-A075-EF24CE0A5565}"/>
          </ac:spMkLst>
        </pc:spChg>
        <pc:spChg chg="add mod">
          <ac:chgData name="Marcus Rabe" userId="6b10fd8c-1af8-4ca2-a7e2-54dbfd77502c" providerId="ADAL" clId="{20FCE6CE-90A7-4EEB-9446-C888F0D3B9F6}" dt="2021-02-22T08:22:06.363" v="1013" actId="6549"/>
          <ac:spMkLst>
            <pc:docMk/>
            <pc:sldMk cId="1305017458" sldId="292"/>
            <ac:spMk id="10" creationId="{FCDF12A5-F8AC-4C29-808B-71F7B1C49B86}"/>
          </ac:spMkLst>
        </pc:spChg>
        <pc:spChg chg="add mod">
          <ac:chgData name="Marcus Rabe" userId="6b10fd8c-1af8-4ca2-a7e2-54dbfd77502c" providerId="ADAL" clId="{20FCE6CE-90A7-4EEB-9446-C888F0D3B9F6}" dt="2021-02-22T09:01:54.985" v="1069" actId="1076"/>
          <ac:spMkLst>
            <pc:docMk/>
            <pc:sldMk cId="1305017458" sldId="292"/>
            <ac:spMk id="12" creationId="{10571E12-21E5-4BDF-8F3A-6931C6E1AAC8}"/>
          </ac:spMkLst>
        </pc:spChg>
        <pc:spChg chg="add del mod">
          <ac:chgData name="Marcus Rabe" userId="6b10fd8c-1af8-4ca2-a7e2-54dbfd77502c" providerId="ADAL" clId="{20FCE6CE-90A7-4EEB-9446-C888F0D3B9F6}" dt="2021-02-22T08:07:20.376" v="745" actId="478"/>
          <ac:spMkLst>
            <pc:docMk/>
            <pc:sldMk cId="1305017458" sldId="292"/>
            <ac:spMk id="13" creationId="{07E8C436-5BDD-4397-9B1C-171C81DB0710}"/>
          </ac:spMkLst>
        </pc:spChg>
        <pc:spChg chg="add del mod">
          <ac:chgData name="Marcus Rabe" userId="6b10fd8c-1af8-4ca2-a7e2-54dbfd77502c" providerId="ADAL" clId="{20FCE6CE-90A7-4EEB-9446-C888F0D3B9F6}" dt="2021-02-22T08:07:45.492" v="755" actId="478"/>
          <ac:spMkLst>
            <pc:docMk/>
            <pc:sldMk cId="1305017458" sldId="292"/>
            <ac:spMk id="14" creationId="{F34CF960-6ECF-4892-858B-879A876F9DC1}"/>
          </ac:spMkLst>
        </pc:spChg>
        <pc:spChg chg="add del mod">
          <ac:chgData name="Marcus Rabe" userId="6b10fd8c-1af8-4ca2-a7e2-54dbfd77502c" providerId="ADAL" clId="{20FCE6CE-90A7-4EEB-9446-C888F0D3B9F6}" dt="2021-02-22T08:21:53.005" v="1011" actId="478"/>
          <ac:spMkLst>
            <pc:docMk/>
            <pc:sldMk cId="1305017458" sldId="292"/>
            <ac:spMk id="17" creationId="{AE893B13-A0F6-4F64-A369-CD971BF9A9DE}"/>
          </ac:spMkLst>
        </pc:spChg>
        <pc:spChg chg="add mod">
          <ac:chgData name="Marcus Rabe" userId="6b10fd8c-1af8-4ca2-a7e2-54dbfd77502c" providerId="ADAL" clId="{20FCE6CE-90A7-4EEB-9446-C888F0D3B9F6}" dt="2021-02-22T08:22:06.363" v="1013" actId="6549"/>
          <ac:spMkLst>
            <pc:docMk/>
            <pc:sldMk cId="1305017458" sldId="292"/>
            <ac:spMk id="19" creationId="{B69958D4-820F-45A9-8563-FA0304A1838C}"/>
          </ac:spMkLst>
        </pc:spChg>
        <pc:spChg chg="add del mod">
          <ac:chgData name="Marcus Rabe" userId="6b10fd8c-1af8-4ca2-a7e2-54dbfd77502c" providerId="ADAL" clId="{20FCE6CE-90A7-4EEB-9446-C888F0D3B9F6}" dt="2021-02-22T08:07:48.909" v="757" actId="478"/>
          <ac:spMkLst>
            <pc:docMk/>
            <pc:sldMk cId="1305017458" sldId="292"/>
            <ac:spMk id="20" creationId="{A3B2A9DE-689C-415C-A1C7-521E8FD12240}"/>
          </ac:spMkLst>
        </pc:spChg>
        <pc:spChg chg="add mod">
          <ac:chgData name="Marcus Rabe" userId="6b10fd8c-1af8-4ca2-a7e2-54dbfd77502c" providerId="ADAL" clId="{20FCE6CE-90A7-4EEB-9446-C888F0D3B9F6}" dt="2021-02-22T09:02:14.199" v="1072" actId="1076"/>
          <ac:spMkLst>
            <pc:docMk/>
            <pc:sldMk cId="1305017458" sldId="292"/>
            <ac:spMk id="21" creationId="{23865160-0D54-4402-9C6A-2B429BEDF6F5}"/>
          </ac:spMkLst>
        </pc:spChg>
        <pc:spChg chg="add del mod">
          <ac:chgData name="Marcus Rabe" userId="6b10fd8c-1af8-4ca2-a7e2-54dbfd77502c" providerId="ADAL" clId="{20FCE6CE-90A7-4EEB-9446-C888F0D3B9F6}" dt="2021-02-22T08:07:30.268" v="749" actId="478"/>
          <ac:spMkLst>
            <pc:docMk/>
            <pc:sldMk cId="1305017458" sldId="292"/>
            <ac:spMk id="22" creationId="{FC6CA83F-0B04-478A-BF89-2243D6C0BEDC}"/>
          </ac:spMkLst>
        </pc:spChg>
        <pc:spChg chg="add del mod">
          <ac:chgData name="Marcus Rabe" userId="6b10fd8c-1af8-4ca2-a7e2-54dbfd77502c" providerId="ADAL" clId="{20FCE6CE-90A7-4EEB-9446-C888F0D3B9F6}" dt="2021-02-22T08:07:50.387" v="758" actId="478"/>
          <ac:spMkLst>
            <pc:docMk/>
            <pc:sldMk cId="1305017458" sldId="292"/>
            <ac:spMk id="23" creationId="{FE343E94-657C-43D6-A0C5-A95E06EA6DCC}"/>
          </ac:spMkLst>
        </pc:spChg>
        <pc:spChg chg="add del mod">
          <ac:chgData name="Marcus Rabe" userId="6b10fd8c-1af8-4ca2-a7e2-54dbfd77502c" providerId="ADAL" clId="{20FCE6CE-90A7-4EEB-9446-C888F0D3B9F6}" dt="2021-02-22T08:07:13.361" v="744" actId="478"/>
          <ac:spMkLst>
            <pc:docMk/>
            <pc:sldMk cId="1305017458" sldId="292"/>
            <ac:spMk id="24" creationId="{BEB4781B-A885-4B3C-A1DA-4DE4022FFD17}"/>
          </ac:spMkLst>
        </pc:spChg>
        <pc:spChg chg="add del mod">
          <ac:chgData name="Marcus Rabe" userId="6b10fd8c-1af8-4ca2-a7e2-54dbfd77502c" providerId="ADAL" clId="{20FCE6CE-90A7-4EEB-9446-C888F0D3B9F6}" dt="2021-02-22T08:13:22.550" v="846" actId="478"/>
          <ac:spMkLst>
            <pc:docMk/>
            <pc:sldMk cId="1305017458" sldId="292"/>
            <ac:spMk id="41" creationId="{45C24469-4965-4EDC-A623-7256BA774A3D}"/>
          </ac:spMkLst>
        </pc:spChg>
        <pc:spChg chg="mod">
          <ac:chgData name="Marcus Rabe" userId="6b10fd8c-1af8-4ca2-a7e2-54dbfd77502c" providerId="ADAL" clId="{20FCE6CE-90A7-4EEB-9446-C888F0D3B9F6}" dt="2021-02-22T08:12:41.341" v="834"/>
          <ac:spMkLst>
            <pc:docMk/>
            <pc:sldMk cId="1305017458" sldId="292"/>
            <ac:spMk id="44" creationId="{16A89A2E-330D-4453-95CC-5595E1E29EC0}"/>
          </ac:spMkLst>
        </pc:spChg>
        <pc:spChg chg="mod">
          <ac:chgData name="Marcus Rabe" userId="6b10fd8c-1af8-4ca2-a7e2-54dbfd77502c" providerId="ADAL" clId="{20FCE6CE-90A7-4EEB-9446-C888F0D3B9F6}" dt="2021-02-22T08:12:41.341" v="834"/>
          <ac:spMkLst>
            <pc:docMk/>
            <pc:sldMk cId="1305017458" sldId="292"/>
            <ac:spMk id="45" creationId="{B2571296-5DBB-4C09-9EF3-8F3DC639A955}"/>
          </ac:spMkLst>
        </pc:spChg>
        <pc:spChg chg="add del mod">
          <ac:chgData name="Marcus Rabe" userId="6b10fd8c-1af8-4ca2-a7e2-54dbfd77502c" providerId="ADAL" clId="{20FCE6CE-90A7-4EEB-9446-C888F0D3B9F6}" dt="2021-02-22T08:21:02.940" v="994" actId="478"/>
          <ac:spMkLst>
            <pc:docMk/>
            <pc:sldMk cId="1305017458" sldId="292"/>
            <ac:spMk id="60" creationId="{04EC25B6-4F13-48D4-93D5-F18E0F1A8F13}"/>
          </ac:spMkLst>
        </pc:spChg>
        <pc:spChg chg="add del mod">
          <ac:chgData name="Marcus Rabe" userId="6b10fd8c-1af8-4ca2-a7e2-54dbfd77502c" providerId="ADAL" clId="{20FCE6CE-90A7-4EEB-9446-C888F0D3B9F6}" dt="2021-02-22T08:21:01.125" v="992" actId="478"/>
          <ac:spMkLst>
            <pc:docMk/>
            <pc:sldMk cId="1305017458" sldId="292"/>
            <ac:spMk id="62" creationId="{85AF0D46-BE0E-41E7-8D3E-BE1701378F6E}"/>
          </ac:spMkLst>
        </pc:spChg>
        <pc:spChg chg="mod">
          <ac:chgData name="Marcus Rabe" userId="6b10fd8c-1af8-4ca2-a7e2-54dbfd77502c" providerId="ADAL" clId="{20FCE6CE-90A7-4EEB-9446-C888F0D3B9F6}" dt="2021-02-22T08:15:11.604" v="894"/>
          <ac:spMkLst>
            <pc:docMk/>
            <pc:sldMk cId="1305017458" sldId="292"/>
            <ac:spMk id="64" creationId="{4D33A458-8056-4FB7-89D2-B92500896E69}"/>
          </ac:spMkLst>
        </pc:spChg>
        <pc:spChg chg="mod">
          <ac:chgData name="Marcus Rabe" userId="6b10fd8c-1af8-4ca2-a7e2-54dbfd77502c" providerId="ADAL" clId="{20FCE6CE-90A7-4EEB-9446-C888F0D3B9F6}" dt="2021-02-22T08:22:15.391" v="1017" actId="6549"/>
          <ac:spMkLst>
            <pc:docMk/>
            <pc:sldMk cId="1305017458" sldId="292"/>
            <ac:spMk id="65" creationId="{BBCD3269-6EC4-43FF-B9CE-9AE2A873627E}"/>
          </ac:spMkLst>
        </pc:spChg>
        <pc:spChg chg="add del mod">
          <ac:chgData name="Marcus Rabe" userId="6b10fd8c-1af8-4ca2-a7e2-54dbfd77502c" providerId="ADAL" clId="{20FCE6CE-90A7-4EEB-9446-C888F0D3B9F6}" dt="2021-02-22T08:21:28.091" v="996" actId="478"/>
          <ac:spMkLst>
            <pc:docMk/>
            <pc:sldMk cId="1305017458" sldId="292"/>
            <ac:spMk id="70" creationId="{F1908A7C-47FD-49EE-B6D9-2728EFF5B5B3}"/>
          </ac:spMkLst>
        </pc:spChg>
        <pc:spChg chg="add del mod">
          <ac:chgData name="Marcus Rabe" userId="6b10fd8c-1af8-4ca2-a7e2-54dbfd77502c" providerId="ADAL" clId="{20FCE6CE-90A7-4EEB-9446-C888F0D3B9F6}" dt="2021-02-22T09:03:15.447" v="1092" actId="478"/>
          <ac:spMkLst>
            <pc:docMk/>
            <pc:sldMk cId="1305017458" sldId="292"/>
            <ac:spMk id="72" creationId="{A212BDB0-DE25-43D0-8062-0211AE24EF6F}"/>
          </ac:spMkLst>
        </pc:spChg>
        <pc:spChg chg="mod topLvl">
          <ac:chgData name="Marcus Rabe" userId="6b10fd8c-1af8-4ca2-a7e2-54dbfd77502c" providerId="ADAL" clId="{20FCE6CE-90A7-4EEB-9446-C888F0D3B9F6}" dt="2021-02-22T09:23:34.555" v="1211" actId="207"/>
          <ac:spMkLst>
            <pc:docMk/>
            <pc:sldMk cId="1305017458" sldId="292"/>
            <ac:spMk id="74" creationId="{36E39B11-9C2E-4966-8DBC-0DA04BDA86ED}"/>
          </ac:spMkLst>
        </pc:spChg>
        <pc:spChg chg="del mod">
          <ac:chgData name="Marcus Rabe" userId="6b10fd8c-1af8-4ca2-a7e2-54dbfd77502c" providerId="ADAL" clId="{20FCE6CE-90A7-4EEB-9446-C888F0D3B9F6}" dt="2021-02-22T08:22:28.377" v="1022" actId="478"/>
          <ac:spMkLst>
            <pc:docMk/>
            <pc:sldMk cId="1305017458" sldId="292"/>
            <ac:spMk id="75" creationId="{A07DE898-4877-4AE9-895B-970205AFFA60}"/>
          </ac:spMkLst>
        </pc:spChg>
        <pc:spChg chg="add del mod">
          <ac:chgData name="Marcus Rabe" userId="6b10fd8c-1af8-4ca2-a7e2-54dbfd77502c" providerId="ADAL" clId="{20FCE6CE-90A7-4EEB-9446-C888F0D3B9F6}" dt="2021-02-22T08:21:32.358" v="999" actId="478"/>
          <ac:spMkLst>
            <pc:docMk/>
            <pc:sldMk cId="1305017458" sldId="292"/>
            <ac:spMk id="80" creationId="{64280768-854E-4229-BA48-B6EAAF4EF2D8}"/>
          </ac:spMkLst>
        </pc:spChg>
        <pc:spChg chg="add del mod">
          <ac:chgData name="Marcus Rabe" userId="6b10fd8c-1af8-4ca2-a7e2-54dbfd77502c" providerId="ADAL" clId="{20FCE6CE-90A7-4EEB-9446-C888F0D3B9F6}" dt="2021-02-22T09:03:17.794" v="1093" actId="478"/>
          <ac:spMkLst>
            <pc:docMk/>
            <pc:sldMk cId="1305017458" sldId="292"/>
            <ac:spMk id="82" creationId="{805B0BCD-4ED3-4544-AD09-8642FEF92BB9}"/>
          </ac:spMkLst>
        </pc:spChg>
        <pc:spChg chg="mod">
          <ac:chgData name="Marcus Rabe" userId="6b10fd8c-1af8-4ca2-a7e2-54dbfd77502c" providerId="ADAL" clId="{20FCE6CE-90A7-4EEB-9446-C888F0D3B9F6}" dt="2021-02-22T09:23:29.134" v="1204" actId="1582"/>
          <ac:spMkLst>
            <pc:docMk/>
            <pc:sldMk cId="1305017458" sldId="292"/>
            <ac:spMk id="84" creationId="{CCB2685F-6109-47CD-86E6-ABE6060F751A}"/>
          </ac:spMkLst>
        </pc:spChg>
        <pc:spChg chg="mod">
          <ac:chgData name="Marcus Rabe" userId="6b10fd8c-1af8-4ca2-a7e2-54dbfd77502c" providerId="ADAL" clId="{20FCE6CE-90A7-4EEB-9446-C888F0D3B9F6}" dt="2021-02-22T09:23:29.134" v="1204" actId="1582"/>
          <ac:spMkLst>
            <pc:docMk/>
            <pc:sldMk cId="1305017458" sldId="292"/>
            <ac:spMk id="85" creationId="{D90DBB38-0C74-4738-AE93-3A89049849A2}"/>
          </ac:spMkLst>
        </pc:spChg>
        <pc:spChg chg="add del mod">
          <ac:chgData name="Marcus Rabe" userId="6b10fd8c-1af8-4ca2-a7e2-54dbfd77502c" providerId="ADAL" clId="{20FCE6CE-90A7-4EEB-9446-C888F0D3B9F6}" dt="2021-02-22T08:21:35.611" v="1001" actId="478"/>
          <ac:spMkLst>
            <pc:docMk/>
            <pc:sldMk cId="1305017458" sldId="292"/>
            <ac:spMk id="90" creationId="{CCFC3E78-EAEA-46D0-89EF-5D1D9AC70378}"/>
          </ac:spMkLst>
        </pc:spChg>
        <pc:spChg chg="add del mod">
          <ac:chgData name="Marcus Rabe" userId="6b10fd8c-1af8-4ca2-a7e2-54dbfd77502c" providerId="ADAL" clId="{20FCE6CE-90A7-4EEB-9446-C888F0D3B9F6}" dt="2021-02-22T09:03:19.819" v="1094" actId="478"/>
          <ac:spMkLst>
            <pc:docMk/>
            <pc:sldMk cId="1305017458" sldId="292"/>
            <ac:spMk id="92" creationId="{EA9E3B89-71BE-4E4A-A51C-1605B96DD24F}"/>
          </ac:spMkLst>
        </pc:spChg>
        <pc:spChg chg="mod topLvl">
          <ac:chgData name="Marcus Rabe" userId="6b10fd8c-1af8-4ca2-a7e2-54dbfd77502c" providerId="ADAL" clId="{20FCE6CE-90A7-4EEB-9446-C888F0D3B9F6}" dt="2021-02-22T09:23:34.555" v="1211" actId="207"/>
          <ac:spMkLst>
            <pc:docMk/>
            <pc:sldMk cId="1305017458" sldId="292"/>
            <ac:spMk id="94" creationId="{F5B40030-AAB7-4D4D-8274-BC356468964E}"/>
          </ac:spMkLst>
        </pc:spChg>
        <pc:spChg chg="del mod">
          <ac:chgData name="Marcus Rabe" userId="6b10fd8c-1af8-4ca2-a7e2-54dbfd77502c" providerId="ADAL" clId="{20FCE6CE-90A7-4EEB-9446-C888F0D3B9F6}" dt="2021-02-22T08:23:02.636" v="1040" actId="478"/>
          <ac:spMkLst>
            <pc:docMk/>
            <pc:sldMk cId="1305017458" sldId="292"/>
            <ac:spMk id="95" creationId="{64066F85-D171-4B40-86C6-A0B5B3D5B559}"/>
          </ac:spMkLst>
        </pc:spChg>
        <pc:spChg chg="add del mod">
          <ac:chgData name="Marcus Rabe" userId="6b10fd8c-1af8-4ca2-a7e2-54dbfd77502c" providerId="ADAL" clId="{20FCE6CE-90A7-4EEB-9446-C888F0D3B9F6}" dt="2021-02-22T08:21:36.369" v="1002" actId="478"/>
          <ac:spMkLst>
            <pc:docMk/>
            <pc:sldMk cId="1305017458" sldId="292"/>
            <ac:spMk id="100" creationId="{B2E6B283-5B34-434E-BB73-DE4706287931}"/>
          </ac:spMkLst>
        </pc:spChg>
        <pc:spChg chg="add del mod">
          <ac:chgData name="Marcus Rabe" userId="6b10fd8c-1af8-4ca2-a7e2-54dbfd77502c" providerId="ADAL" clId="{20FCE6CE-90A7-4EEB-9446-C888F0D3B9F6}" dt="2021-02-22T09:03:21.261" v="1095" actId="478"/>
          <ac:spMkLst>
            <pc:docMk/>
            <pc:sldMk cId="1305017458" sldId="292"/>
            <ac:spMk id="102" creationId="{54212A97-7AE8-4447-8917-E6F85C47BDC1}"/>
          </ac:spMkLst>
        </pc:spChg>
        <pc:spChg chg="mod">
          <ac:chgData name="Marcus Rabe" userId="6b10fd8c-1af8-4ca2-a7e2-54dbfd77502c" providerId="ADAL" clId="{20FCE6CE-90A7-4EEB-9446-C888F0D3B9F6}" dt="2021-02-22T09:23:29.134" v="1204" actId="1582"/>
          <ac:spMkLst>
            <pc:docMk/>
            <pc:sldMk cId="1305017458" sldId="292"/>
            <ac:spMk id="104" creationId="{6C7180CA-EAD6-4B4A-9C68-3D1E77C22202}"/>
          </ac:spMkLst>
        </pc:spChg>
        <pc:spChg chg="mod">
          <ac:chgData name="Marcus Rabe" userId="6b10fd8c-1af8-4ca2-a7e2-54dbfd77502c" providerId="ADAL" clId="{20FCE6CE-90A7-4EEB-9446-C888F0D3B9F6}" dt="2021-02-22T09:23:29.134" v="1204" actId="1582"/>
          <ac:spMkLst>
            <pc:docMk/>
            <pc:sldMk cId="1305017458" sldId="292"/>
            <ac:spMk id="105" creationId="{4945E43A-F367-4B44-8C32-0C2074151545}"/>
          </ac:spMkLst>
        </pc:spChg>
        <pc:spChg chg="mod">
          <ac:chgData name="Marcus Rabe" userId="6b10fd8c-1af8-4ca2-a7e2-54dbfd77502c" providerId="ADAL" clId="{20FCE6CE-90A7-4EEB-9446-C888F0D3B9F6}" dt="2021-03-09T07:27:33.491" v="4781"/>
          <ac:spMkLst>
            <pc:docMk/>
            <pc:sldMk cId="1305017458" sldId="292"/>
            <ac:spMk id="109" creationId="{121906A5-F45D-4304-BAB9-904351610802}"/>
          </ac:spMkLst>
        </pc:spChg>
        <pc:spChg chg="mod">
          <ac:chgData name="Marcus Rabe" userId="6b10fd8c-1af8-4ca2-a7e2-54dbfd77502c" providerId="ADAL" clId="{20FCE6CE-90A7-4EEB-9446-C888F0D3B9F6}" dt="2021-03-09T07:27:33.491" v="4781"/>
          <ac:spMkLst>
            <pc:docMk/>
            <pc:sldMk cId="1305017458" sldId="292"/>
            <ac:spMk id="110" creationId="{4909BF16-79EE-4E1B-BCB2-71F0A9AB2722}"/>
          </ac:spMkLst>
        </pc:spChg>
        <pc:spChg chg="add del mod">
          <ac:chgData name="Marcus Rabe" userId="6b10fd8c-1af8-4ca2-a7e2-54dbfd77502c" providerId="ADAL" clId="{20FCE6CE-90A7-4EEB-9446-C888F0D3B9F6}" dt="2021-02-22T08:21:39.309" v="1004" actId="478"/>
          <ac:spMkLst>
            <pc:docMk/>
            <pc:sldMk cId="1305017458" sldId="292"/>
            <ac:spMk id="110" creationId="{DF3A88CC-B850-4F86-AA1E-F796083F96D9}"/>
          </ac:spMkLst>
        </pc:spChg>
        <pc:spChg chg="mod">
          <ac:chgData name="Marcus Rabe" userId="6b10fd8c-1af8-4ca2-a7e2-54dbfd77502c" providerId="ADAL" clId="{20FCE6CE-90A7-4EEB-9446-C888F0D3B9F6}" dt="2021-03-09T07:27:33.491" v="4781"/>
          <ac:spMkLst>
            <pc:docMk/>
            <pc:sldMk cId="1305017458" sldId="292"/>
            <ac:spMk id="111" creationId="{2DA04C72-40F4-46CA-9397-4B54BD877908}"/>
          </ac:spMkLst>
        </pc:spChg>
        <pc:spChg chg="add del mod">
          <ac:chgData name="Marcus Rabe" userId="6b10fd8c-1af8-4ca2-a7e2-54dbfd77502c" providerId="ADAL" clId="{20FCE6CE-90A7-4EEB-9446-C888F0D3B9F6}" dt="2021-02-22T08:21:46.796" v="1009" actId="478"/>
          <ac:spMkLst>
            <pc:docMk/>
            <pc:sldMk cId="1305017458" sldId="292"/>
            <ac:spMk id="112" creationId="{B78345BB-62E0-472B-BC6E-FD25D37692DB}"/>
          </ac:spMkLst>
        </pc:spChg>
        <pc:spChg chg="mod">
          <ac:chgData name="Marcus Rabe" userId="6b10fd8c-1af8-4ca2-a7e2-54dbfd77502c" providerId="ADAL" clId="{20FCE6CE-90A7-4EEB-9446-C888F0D3B9F6}" dt="2021-02-22T09:23:29.134" v="1204" actId="1582"/>
          <ac:spMkLst>
            <pc:docMk/>
            <pc:sldMk cId="1305017458" sldId="292"/>
            <ac:spMk id="114" creationId="{1D52996F-111D-4BD4-8A90-E9F0AEE0D295}"/>
          </ac:spMkLst>
        </pc:spChg>
        <pc:spChg chg="mod">
          <ac:chgData name="Marcus Rabe" userId="6b10fd8c-1af8-4ca2-a7e2-54dbfd77502c" providerId="ADAL" clId="{20FCE6CE-90A7-4EEB-9446-C888F0D3B9F6}" dt="2021-02-22T09:23:29.134" v="1204" actId="1582"/>
          <ac:spMkLst>
            <pc:docMk/>
            <pc:sldMk cId="1305017458" sldId="292"/>
            <ac:spMk id="115" creationId="{4E3E63A4-DC3F-4D57-9199-2CE4CA696AD8}"/>
          </ac:spMkLst>
        </pc:spChg>
        <pc:spChg chg="add del mod">
          <ac:chgData name="Marcus Rabe" userId="6b10fd8c-1af8-4ca2-a7e2-54dbfd77502c" providerId="ADAL" clId="{20FCE6CE-90A7-4EEB-9446-C888F0D3B9F6}" dt="2021-02-22T08:21:44.375" v="1008" actId="478"/>
          <ac:spMkLst>
            <pc:docMk/>
            <pc:sldMk cId="1305017458" sldId="292"/>
            <ac:spMk id="120" creationId="{45166F83-F2CA-458D-9E44-7E9C7B8DBDBF}"/>
          </ac:spMkLst>
        </pc:spChg>
        <pc:spChg chg="add del mod">
          <ac:chgData name="Marcus Rabe" userId="6b10fd8c-1af8-4ca2-a7e2-54dbfd77502c" providerId="ADAL" clId="{20FCE6CE-90A7-4EEB-9446-C888F0D3B9F6}" dt="2021-02-22T08:21:43.257" v="1007" actId="478"/>
          <ac:spMkLst>
            <pc:docMk/>
            <pc:sldMk cId="1305017458" sldId="292"/>
            <ac:spMk id="122" creationId="{FCD72700-6A6A-4112-87C5-CF59DA8F2960}"/>
          </ac:spMkLst>
        </pc:spChg>
        <pc:spChg chg="mod topLvl">
          <ac:chgData name="Marcus Rabe" userId="6b10fd8c-1af8-4ca2-a7e2-54dbfd77502c" providerId="ADAL" clId="{20FCE6CE-90A7-4EEB-9446-C888F0D3B9F6}" dt="2021-02-22T09:23:34.555" v="1211" actId="207"/>
          <ac:spMkLst>
            <pc:docMk/>
            <pc:sldMk cId="1305017458" sldId="292"/>
            <ac:spMk id="124" creationId="{681EF93F-D99E-4E30-8311-188E61056340}"/>
          </ac:spMkLst>
        </pc:spChg>
        <pc:spChg chg="del mod">
          <ac:chgData name="Marcus Rabe" userId="6b10fd8c-1af8-4ca2-a7e2-54dbfd77502c" providerId="ADAL" clId="{20FCE6CE-90A7-4EEB-9446-C888F0D3B9F6}" dt="2021-02-22T08:23:23.105" v="1050" actId="478"/>
          <ac:spMkLst>
            <pc:docMk/>
            <pc:sldMk cId="1305017458" sldId="292"/>
            <ac:spMk id="125" creationId="{EA672302-008C-487A-A1B8-1D508A1FF5B6}"/>
          </ac:spMkLst>
        </pc:spChg>
        <pc:spChg chg="mod">
          <ac:chgData name="Marcus Rabe" userId="6b10fd8c-1af8-4ca2-a7e2-54dbfd77502c" providerId="ADAL" clId="{20FCE6CE-90A7-4EEB-9446-C888F0D3B9F6}" dt="2021-02-22T09:23:29.134" v="1204" actId="1582"/>
          <ac:spMkLst>
            <pc:docMk/>
            <pc:sldMk cId="1305017458" sldId="292"/>
            <ac:spMk id="157" creationId="{755490BD-E9C2-42E9-80A4-E8E15E16ABDA}"/>
          </ac:spMkLst>
        </pc:spChg>
        <pc:spChg chg="mod">
          <ac:chgData name="Marcus Rabe" userId="6b10fd8c-1af8-4ca2-a7e2-54dbfd77502c" providerId="ADAL" clId="{20FCE6CE-90A7-4EEB-9446-C888F0D3B9F6}" dt="2021-02-22T09:23:29.134" v="1204" actId="1582"/>
          <ac:spMkLst>
            <pc:docMk/>
            <pc:sldMk cId="1305017458" sldId="292"/>
            <ac:spMk id="158" creationId="{B7BAFF44-6E47-4884-B956-019302EFF482}"/>
          </ac:spMkLst>
        </pc:spChg>
        <pc:spChg chg="mod">
          <ac:chgData name="Marcus Rabe" userId="6b10fd8c-1af8-4ca2-a7e2-54dbfd77502c" providerId="ADAL" clId="{20FCE6CE-90A7-4EEB-9446-C888F0D3B9F6}" dt="2021-02-22T09:01:37.146" v="1066"/>
          <ac:spMkLst>
            <pc:docMk/>
            <pc:sldMk cId="1305017458" sldId="292"/>
            <ac:spMk id="160" creationId="{AF44B730-23B8-4D0F-8EF1-D54C3B6880D1}"/>
          </ac:spMkLst>
        </pc:spChg>
        <pc:spChg chg="mod">
          <ac:chgData name="Marcus Rabe" userId="6b10fd8c-1af8-4ca2-a7e2-54dbfd77502c" providerId="ADAL" clId="{20FCE6CE-90A7-4EEB-9446-C888F0D3B9F6}" dt="2021-02-22T09:01:37.146" v="1066"/>
          <ac:spMkLst>
            <pc:docMk/>
            <pc:sldMk cId="1305017458" sldId="292"/>
            <ac:spMk id="161" creationId="{BBD5E1D9-795E-45AC-B6E6-0D2CFB010445}"/>
          </ac:spMkLst>
        </pc:spChg>
        <pc:spChg chg="add mod">
          <ac:chgData name="Marcus Rabe" userId="6b10fd8c-1af8-4ca2-a7e2-54dbfd77502c" providerId="ADAL" clId="{20FCE6CE-90A7-4EEB-9446-C888F0D3B9F6}" dt="2021-02-22T09:23:34.555" v="1211" actId="207"/>
          <ac:spMkLst>
            <pc:docMk/>
            <pc:sldMk cId="1305017458" sldId="292"/>
            <ac:spMk id="162" creationId="{B70735E7-637F-4934-B9E8-80D288B796F8}"/>
          </ac:spMkLst>
        </pc:spChg>
        <pc:spChg chg="mod">
          <ac:chgData name="Marcus Rabe" userId="6b10fd8c-1af8-4ca2-a7e2-54dbfd77502c" providerId="ADAL" clId="{20FCE6CE-90A7-4EEB-9446-C888F0D3B9F6}" dt="2021-02-22T09:23:29.134" v="1204" actId="1582"/>
          <ac:spMkLst>
            <pc:docMk/>
            <pc:sldMk cId="1305017458" sldId="292"/>
            <ac:spMk id="164" creationId="{0AA28700-7E79-40B3-B00E-36FBA50E5FDD}"/>
          </ac:spMkLst>
        </pc:spChg>
        <pc:spChg chg="mod">
          <ac:chgData name="Marcus Rabe" userId="6b10fd8c-1af8-4ca2-a7e2-54dbfd77502c" providerId="ADAL" clId="{20FCE6CE-90A7-4EEB-9446-C888F0D3B9F6}" dt="2021-02-22T09:23:29.134" v="1204" actId="1582"/>
          <ac:spMkLst>
            <pc:docMk/>
            <pc:sldMk cId="1305017458" sldId="292"/>
            <ac:spMk id="165" creationId="{FF98AEEB-A6C0-4367-B172-D0AA6C2FD752}"/>
          </ac:spMkLst>
        </pc:spChg>
        <pc:spChg chg="add mod">
          <ac:chgData name="Marcus Rabe" userId="6b10fd8c-1af8-4ca2-a7e2-54dbfd77502c" providerId="ADAL" clId="{20FCE6CE-90A7-4EEB-9446-C888F0D3B9F6}" dt="2021-02-22T09:23:34.555" v="1211" actId="207"/>
          <ac:spMkLst>
            <pc:docMk/>
            <pc:sldMk cId="1305017458" sldId="292"/>
            <ac:spMk id="166" creationId="{5F8EFF95-DE28-4A7F-97EB-2827E17B186A}"/>
          </ac:spMkLst>
        </pc:spChg>
        <pc:spChg chg="mod">
          <ac:chgData name="Marcus Rabe" userId="6b10fd8c-1af8-4ca2-a7e2-54dbfd77502c" providerId="ADAL" clId="{20FCE6CE-90A7-4EEB-9446-C888F0D3B9F6}" dt="2021-02-22T09:23:29.134" v="1204" actId="1582"/>
          <ac:spMkLst>
            <pc:docMk/>
            <pc:sldMk cId="1305017458" sldId="292"/>
            <ac:spMk id="168" creationId="{263E4EB2-6A66-4B17-A000-588D46FFD27A}"/>
          </ac:spMkLst>
        </pc:spChg>
        <pc:spChg chg="mod">
          <ac:chgData name="Marcus Rabe" userId="6b10fd8c-1af8-4ca2-a7e2-54dbfd77502c" providerId="ADAL" clId="{20FCE6CE-90A7-4EEB-9446-C888F0D3B9F6}" dt="2021-02-22T09:23:29.134" v="1204" actId="1582"/>
          <ac:spMkLst>
            <pc:docMk/>
            <pc:sldMk cId="1305017458" sldId="292"/>
            <ac:spMk id="169" creationId="{48763F61-CC18-4C24-A5B0-4838E7D2BB9A}"/>
          </ac:spMkLst>
        </pc:spChg>
        <pc:spChg chg="mod">
          <ac:chgData name="Marcus Rabe" userId="6b10fd8c-1af8-4ca2-a7e2-54dbfd77502c" providerId="ADAL" clId="{20FCE6CE-90A7-4EEB-9446-C888F0D3B9F6}" dt="2021-02-22T09:23:29.134" v="1204" actId="1582"/>
          <ac:spMkLst>
            <pc:docMk/>
            <pc:sldMk cId="1305017458" sldId="292"/>
            <ac:spMk id="171" creationId="{733517D6-EE39-4059-B04E-ECEA0AD1DDD6}"/>
          </ac:spMkLst>
        </pc:spChg>
        <pc:spChg chg="mod">
          <ac:chgData name="Marcus Rabe" userId="6b10fd8c-1af8-4ca2-a7e2-54dbfd77502c" providerId="ADAL" clId="{20FCE6CE-90A7-4EEB-9446-C888F0D3B9F6}" dt="2021-02-22T09:23:29.134" v="1204" actId="1582"/>
          <ac:spMkLst>
            <pc:docMk/>
            <pc:sldMk cId="1305017458" sldId="292"/>
            <ac:spMk id="172" creationId="{988AC266-4CB8-4144-9532-B2AD12380CFF}"/>
          </ac:spMkLst>
        </pc:spChg>
        <pc:spChg chg="add mod">
          <ac:chgData name="Marcus Rabe" userId="6b10fd8c-1af8-4ca2-a7e2-54dbfd77502c" providerId="ADAL" clId="{20FCE6CE-90A7-4EEB-9446-C888F0D3B9F6}" dt="2021-02-22T09:23:34.555" v="1211" actId="207"/>
          <ac:spMkLst>
            <pc:docMk/>
            <pc:sldMk cId="1305017458" sldId="292"/>
            <ac:spMk id="173" creationId="{F5AFF59C-F6B2-438A-8E0B-E652792973D0}"/>
          </ac:spMkLst>
        </pc:spChg>
        <pc:spChg chg="mod">
          <ac:chgData name="Marcus Rabe" userId="6b10fd8c-1af8-4ca2-a7e2-54dbfd77502c" providerId="ADAL" clId="{20FCE6CE-90A7-4EEB-9446-C888F0D3B9F6}" dt="2021-02-22T09:23:29.134" v="1204" actId="1582"/>
          <ac:spMkLst>
            <pc:docMk/>
            <pc:sldMk cId="1305017458" sldId="292"/>
            <ac:spMk id="175" creationId="{E39F71DE-4295-438D-A15B-E89659BED7D5}"/>
          </ac:spMkLst>
        </pc:spChg>
        <pc:spChg chg="mod">
          <ac:chgData name="Marcus Rabe" userId="6b10fd8c-1af8-4ca2-a7e2-54dbfd77502c" providerId="ADAL" clId="{20FCE6CE-90A7-4EEB-9446-C888F0D3B9F6}" dt="2021-02-22T09:23:29.134" v="1204" actId="1582"/>
          <ac:spMkLst>
            <pc:docMk/>
            <pc:sldMk cId="1305017458" sldId="292"/>
            <ac:spMk id="176" creationId="{07CA56AA-3F67-4550-8E43-3FED9389EAFC}"/>
          </ac:spMkLst>
        </pc:spChg>
        <pc:spChg chg="add mod">
          <ac:chgData name="Marcus Rabe" userId="6b10fd8c-1af8-4ca2-a7e2-54dbfd77502c" providerId="ADAL" clId="{20FCE6CE-90A7-4EEB-9446-C888F0D3B9F6}" dt="2021-02-22T09:02:20.605" v="1074" actId="1076"/>
          <ac:spMkLst>
            <pc:docMk/>
            <pc:sldMk cId="1305017458" sldId="292"/>
            <ac:spMk id="184" creationId="{97E4C659-54C8-4228-B705-76A8EDB74C0E}"/>
          </ac:spMkLst>
        </pc:spChg>
        <pc:spChg chg="add mod">
          <ac:chgData name="Marcus Rabe" userId="6b10fd8c-1af8-4ca2-a7e2-54dbfd77502c" providerId="ADAL" clId="{20FCE6CE-90A7-4EEB-9446-C888F0D3B9F6}" dt="2021-02-22T09:08:55.938" v="1165" actId="207"/>
          <ac:spMkLst>
            <pc:docMk/>
            <pc:sldMk cId="1305017458" sldId="292"/>
            <ac:spMk id="185" creationId="{51F22F7C-30B9-4447-8074-46171D9D7407}"/>
          </ac:spMkLst>
        </pc:spChg>
        <pc:spChg chg="add mod">
          <ac:chgData name="Marcus Rabe" userId="6b10fd8c-1af8-4ca2-a7e2-54dbfd77502c" providerId="ADAL" clId="{20FCE6CE-90A7-4EEB-9446-C888F0D3B9F6}" dt="2021-02-22T09:08:55.938" v="1165" actId="207"/>
          <ac:spMkLst>
            <pc:docMk/>
            <pc:sldMk cId="1305017458" sldId="292"/>
            <ac:spMk id="186" creationId="{8C1898D9-4418-48D5-B253-F001B55FCC2B}"/>
          </ac:spMkLst>
        </pc:spChg>
        <pc:spChg chg="add mod">
          <ac:chgData name="Marcus Rabe" userId="6b10fd8c-1af8-4ca2-a7e2-54dbfd77502c" providerId="ADAL" clId="{20FCE6CE-90A7-4EEB-9446-C888F0D3B9F6}" dt="2021-02-22T09:08:55.938" v="1165" actId="207"/>
          <ac:spMkLst>
            <pc:docMk/>
            <pc:sldMk cId="1305017458" sldId="292"/>
            <ac:spMk id="187" creationId="{F4A9E888-232B-41ED-9F51-1EF7440F0F9B}"/>
          </ac:spMkLst>
        </pc:spChg>
        <pc:spChg chg="add mod">
          <ac:chgData name="Marcus Rabe" userId="6b10fd8c-1af8-4ca2-a7e2-54dbfd77502c" providerId="ADAL" clId="{20FCE6CE-90A7-4EEB-9446-C888F0D3B9F6}" dt="2021-02-22T09:08:55.938" v="1165" actId="207"/>
          <ac:spMkLst>
            <pc:docMk/>
            <pc:sldMk cId="1305017458" sldId="292"/>
            <ac:spMk id="188" creationId="{37BE6DE8-B99D-444E-829B-4CDEEAECE343}"/>
          </ac:spMkLst>
        </pc:spChg>
        <pc:spChg chg="add mod">
          <ac:chgData name="Marcus Rabe" userId="6b10fd8c-1af8-4ca2-a7e2-54dbfd77502c" providerId="ADAL" clId="{20FCE6CE-90A7-4EEB-9446-C888F0D3B9F6}" dt="2021-02-22T09:08:55.938" v="1165" actId="207"/>
          <ac:spMkLst>
            <pc:docMk/>
            <pc:sldMk cId="1305017458" sldId="292"/>
            <ac:spMk id="189" creationId="{B3A32B36-E872-43D4-B85D-CB05987F21A7}"/>
          </ac:spMkLst>
        </pc:spChg>
        <pc:spChg chg="add mod">
          <ac:chgData name="Marcus Rabe" userId="6b10fd8c-1af8-4ca2-a7e2-54dbfd77502c" providerId="ADAL" clId="{20FCE6CE-90A7-4EEB-9446-C888F0D3B9F6}" dt="2021-02-22T09:08:55.938" v="1165" actId="207"/>
          <ac:spMkLst>
            <pc:docMk/>
            <pc:sldMk cId="1305017458" sldId="292"/>
            <ac:spMk id="190" creationId="{92A61130-E971-4873-9FA5-B7C1127087AF}"/>
          </ac:spMkLst>
        </pc:spChg>
        <pc:spChg chg="add mod">
          <ac:chgData name="Marcus Rabe" userId="6b10fd8c-1af8-4ca2-a7e2-54dbfd77502c" providerId="ADAL" clId="{20FCE6CE-90A7-4EEB-9446-C888F0D3B9F6}" dt="2021-02-22T09:08:55.938" v="1165" actId="207"/>
          <ac:spMkLst>
            <pc:docMk/>
            <pc:sldMk cId="1305017458" sldId="292"/>
            <ac:spMk id="191" creationId="{419E10EF-4EA3-4FA1-B4A5-71778D341E9A}"/>
          </ac:spMkLst>
        </pc:spChg>
        <pc:spChg chg="add mod">
          <ac:chgData name="Marcus Rabe" userId="6b10fd8c-1af8-4ca2-a7e2-54dbfd77502c" providerId="ADAL" clId="{20FCE6CE-90A7-4EEB-9446-C888F0D3B9F6}" dt="2021-02-22T09:09:02.039" v="1166" actId="207"/>
          <ac:spMkLst>
            <pc:docMk/>
            <pc:sldMk cId="1305017458" sldId="292"/>
            <ac:spMk id="192" creationId="{EF1E10A0-46DA-4999-BDB2-9C778D74F86B}"/>
          </ac:spMkLst>
        </pc:spChg>
        <pc:spChg chg="add mod">
          <ac:chgData name="Marcus Rabe" userId="6b10fd8c-1af8-4ca2-a7e2-54dbfd77502c" providerId="ADAL" clId="{20FCE6CE-90A7-4EEB-9446-C888F0D3B9F6}" dt="2021-02-22T09:09:02.039" v="1166" actId="207"/>
          <ac:spMkLst>
            <pc:docMk/>
            <pc:sldMk cId="1305017458" sldId="292"/>
            <ac:spMk id="194" creationId="{D3772E3F-3C50-46B2-8254-E60A2BD133BD}"/>
          </ac:spMkLst>
        </pc:spChg>
        <pc:spChg chg="add mod">
          <ac:chgData name="Marcus Rabe" userId="6b10fd8c-1af8-4ca2-a7e2-54dbfd77502c" providerId="ADAL" clId="{20FCE6CE-90A7-4EEB-9446-C888F0D3B9F6}" dt="2021-02-22T09:09:02.039" v="1166" actId="207"/>
          <ac:spMkLst>
            <pc:docMk/>
            <pc:sldMk cId="1305017458" sldId="292"/>
            <ac:spMk id="195" creationId="{054B33E5-43C0-4345-AEFC-F8F21B1B7FCD}"/>
          </ac:spMkLst>
        </pc:spChg>
        <pc:spChg chg="add mod">
          <ac:chgData name="Marcus Rabe" userId="6b10fd8c-1af8-4ca2-a7e2-54dbfd77502c" providerId="ADAL" clId="{20FCE6CE-90A7-4EEB-9446-C888F0D3B9F6}" dt="2021-02-22T09:09:02.039" v="1166" actId="207"/>
          <ac:spMkLst>
            <pc:docMk/>
            <pc:sldMk cId="1305017458" sldId="292"/>
            <ac:spMk id="196" creationId="{9EBE5E9B-34B7-42D8-9856-5A48A99291EB}"/>
          </ac:spMkLst>
        </pc:spChg>
        <pc:spChg chg="add mod">
          <ac:chgData name="Marcus Rabe" userId="6b10fd8c-1af8-4ca2-a7e2-54dbfd77502c" providerId="ADAL" clId="{20FCE6CE-90A7-4EEB-9446-C888F0D3B9F6}" dt="2021-02-22T09:09:02.039" v="1166" actId="207"/>
          <ac:spMkLst>
            <pc:docMk/>
            <pc:sldMk cId="1305017458" sldId="292"/>
            <ac:spMk id="197" creationId="{3EB47EE5-7ADA-4EEF-B5C8-ED622E545DC4}"/>
          </ac:spMkLst>
        </pc:spChg>
        <pc:spChg chg="add mod">
          <ac:chgData name="Marcus Rabe" userId="6b10fd8c-1af8-4ca2-a7e2-54dbfd77502c" providerId="ADAL" clId="{20FCE6CE-90A7-4EEB-9446-C888F0D3B9F6}" dt="2021-02-22T09:09:02.039" v="1166" actId="207"/>
          <ac:spMkLst>
            <pc:docMk/>
            <pc:sldMk cId="1305017458" sldId="292"/>
            <ac:spMk id="198" creationId="{76049233-482C-474A-B967-1C5F11712520}"/>
          </ac:spMkLst>
        </pc:spChg>
        <pc:spChg chg="add mod">
          <ac:chgData name="Marcus Rabe" userId="6b10fd8c-1af8-4ca2-a7e2-54dbfd77502c" providerId="ADAL" clId="{20FCE6CE-90A7-4EEB-9446-C888F0D3B9F6}" dt="2021-02-22T09:09:02.039" v="1166" actId="207"/>
          <ac:spMkLst>
            <pc:docMk/>
            <pc:sldMk cId="1305017458" sldId="292"/>
            <ac:spMk id="199" creationId="{A58785A6-60BF-4502-8A54-935940EDA5A0}"/>
          </ac:spMkLst>
        </pc:spChg>
        <pc:spChg chg="add mod">
          <ac:chgData name="Marcus Rabe" userId="6b10fd8c-1af8-4ca2-a7e2-54dbfd77502c" providerId="ADAL" clId="{20FCE6CE-90A7-4EEB-9446-C888F0D3B9F6}" dt="2021-02-22T09:05:02.546" v="1132" actId="1076"/>
          <ac:spMkLst>
            <pc:docMk/>
            <pc:sldMk cId="1305017458" sldId="292"/>
            <ac:spMk id="225" creationId="{CF6032AE-31EA-4445-9F2B-6AB2BCC86692}"/>
          </ac:spMkLst>
        </pc:spChg>
        <pc:spChg chg="add mod">
          <ac:chgData name="Marcus Rabe" userId="6b10fd8c-1af8-4ca2-a7e2-54dbfd77502c" providerId="ADAL" clId="{20FCE6CE-90A7-4EEB-9446-C888F0D3B9F6}" dt="2021-02-22T09:08:47.054" v="1163" actId="207"/>
          <ac:spMkLst>
            <pc:docMk/>
            <pc:sldMk cId="1305017458" sldId="292"/>
            <ac:spMk id="226" creationId="{CB629E80-7D67-42AD-8028-92D3119358D2}"/>
          </ac:spMkLst>
        </pc:spChg>
        <pc:spChg chg="add mod">
          <ac:chgData name="Marcus Rabe" userId="6b10fd8c-1af8-4ca2-a7e2-54dbfd77502c" providerId="ADAL" clId="{20FCE6CE-90A7-4EEB-9446-C888F0D3B9F6}" dt="2021-02-22T09:08:47.054" v="1163" actId="207"/>
          <ac:spMkLst>
            <pc:docMk/>
            <pc:sldMk cId="1305017458" sldId="292"/>
            <ac:spMk id="227" creationId="{E8A7E261-447E-4D80-9D3B-4F74FF3392D4}"/>
          </ac:spMkLst>
        </pc:spChg>
        <pc:spChg chg="add mod">
          <ac:chgData name="Marcus Rabe" userId="6b10fd8c-1af8-4ca2-a7e2-54dbfd77502c" providerId="ADAL" clId="{20FCE6CE-90A7-4EEB-9446-C888F0D3B9F6}" dt="2021-02-22T09:08:47.054" v="1163" actId="207"/>
          <ac:spMkLst>
            <pc:docMk/>
            <pc:sldMk cId="1305017458" sldId="292"/>
            <ac:spMk id="228" creationId="{EA82A625-291E-4B25-A640-8480EE309238}"/>
          </ac:spMkLst>
        </pc:spChg>
        <pc:spChg chg="add mod">
          <ac:chgData name="Marcus Rabe" userId="6b10fd8c-1af8-4ca2-a7e2-54dbfd77502c" providerId="ADAL" clId="{20FCE6CE-90A7-4EEB-9446-C888F0D3B9F6}" dt="2021-02-22T09:08:47.054" v="1163" actId="207"/>
          <ac:spMkLst>
            <pc:docMk/>
            <pc:sldMk cId="1305017458" sldId="292"/>
            <ac:spMk id="229" creationId="{A7FBAA56-8B58-4F72-AD66-C0C7664A06EA}"/>
          </ac:spMkLst>
        </pc:spChg>
        <pc:spChg chg="add mod">
          <ac:chgData name="Marcus Rabe" userId="6b10fd8c-1af8-4ca2-a7e2-54dbfd77502c" providerId="ADAL" clId="{20FCE6CE-90A7-4EEB-9446-C888F0D3B9F6}" dt="2021-02-22T09:08:47.054" v="1163" actId="207"/>
          <ac:spMkLst>
            <pc:docMk/>
            <pc:sldMk cId="1305017458" sldId="292"/>
            <ac:spMk id="230" creationId="{27E6E025-B3C1-49DC-A039-28193FA497F3}"/>
          </ac:spMkLst>
        </pc:spChg>
        <pc:spChg chg="add mod">
          <ac:chgData name="Marcus Rabe" userId="6b10fd8c-1af8-4ca2-a7e2-54dbfd77502c" providerId="ADAL" clId="{20FCE6CE-90A7-4EEB-9446-C888F0D3B9F6}" dt="2021-02-22T09:08:47.054" v="1163" actId="207"/>
          <ac:spMkLst>
            <pc:docMk/>
            <pc:sldMk cId="1305017458" sldId="292"/>
            <ac:spMk id="231" creationId="{767B2D99-37A8-45A7-A2B5-4DAADFEC0289}"/>
          </ac:spMkLst>
        </pc:spChg>
        <pc:spChg chg="add mod">
          <ac:chgData name="Marcus Rabe" userId="6b10fd8c-1af8-4ca2-a7e2-54dbfd77502c" providerId="ADAL" clId="{20FCE6CE-90A7-4EEB-9446-C888F0D3B9F6}" dt="2021-02-22T09:08:47.054" v="1163" actId="207"/>
          <ac:spMkLst>
            <pc:docMk/>
            <pc:sldMk cId="1305017458" sldId="292"/>
            <ac:spMk id="232" creationId="{0D4D074F-5708-472C-9AD7-A0088A2B3091}"/>
          </ac:spMkLst>
        </pc:spChg>
        <pc:spChg chg="add mod">
          <ac:chgData name="Marcus Rabe" userId="6b10fd8c-1af8-4ca2-a7e2-54dbfd77502c" providerId="ADAL" clId="{20FCE6CE-90A7-4EEB-9446-C888F0D3B9F6}" dt="2021-02-22T09:05:08.330" v="1134" actId="1076"/>
          <ac:spMkLst>
            <pc:docMk/>
            <pc:sldMk cId="1305017458" sldId="292"/>
            <ac:spMk id="233" creationId="{9B2B19A2-D2BC-4F3A-ADCB-881EB92E4B55}"/>
          </ac:spMkLst>
        </pc:spChg>
        <pc:spChg chg="add mod">
          <ac:chgData name="Marcus Rabe" userId="6b10fd8c-1af8-4ca2-a7e2-54dbfd77502c" providerId="ADAL" clId="{20FCE6CE-90A7-4EEB-9446-C888F0D3B9F6}" dt="2021-02-22T09:08:52.490" v="1164" actId="207"/>
          <ac:spMkLst>
            <pc:docMk/>
            <pc:sldMk cId="1305017458" sldId="292"/>
            <ac:spMk id="234" creationId="{B079F090-6859-4337-B113-08125D24A905}"/>
          </ac:spMkLst>
        </pc:spChg>
        <pc:spChg chg="add mod">
          <ac:chgData name="Marcus Rabe" userId="6b10fd8c-1af8-4ca2-a7e2-54dbfd77502c" providerId="ADAL" clId="{20FCE6CE-90A7-4EEB-9446-C888F0D3B9F6}" dt="2021-02-22T09:08:52.490" v="1164" actId="207"/>
          <ac:spMkLst>
            <pc:docMk/>
            <pc:sldMk cId="1305017458" sldId="292"/>
            <ac:spMk id="235" creationId="{DAB15032-ADB4-42C7-93B1-2B3E348D0AE0}"/>
          </ac:spMkLst>
        </pc:spChg>
        <pc:spChg chg="add mod">
          <ac:chgData name="Marcus Rabe" userId="6b10fd8c-1af8-4ca2-a7e2-54dbfd77502c" providerId="ADAL" clId="{20FCE6CE-90A7-4EEB-9446-C888F0D3B9F6}" dt="2021-02-22T09:08:52.490" v="1164" actId="207"/>
          <ac:spMkLst>
            <pc:docMk/>
            <pc:sldMk cId="1305017458" sldId="292"/>
            <ac:spMk id="236" creationId="{DA02A95E-253B-404D-A079-24CCB889ED09}"/>
          </ac:spMkLst>
        </pc:spChg>
        <pc:spChg chg="add mod">
          <ac:chgData name="Marcus Rabe" userId="6b10fd8c-1af8-4ca2-a7e2-54dbfd77502c" providerId="ADAL" clId="{20FCE6CE-90A7-4EEB-9446-C888F0D3B9F6}" dt="2021-02-22T09:08:52.490" v="1164" actId="207"/>
          <ac:spMkLst>
            <pc:docMk/>
            <pc:sldMk cId="1305017458" sldId="292"/>
            <ac:spMk id="237" creationId="{4E0F22F1-2D7C-461B-9B93-2DA20DAD6728}"/>
          </ac:spMkLst>
        </pc:spChg>
        <pc:spChg chg="add mod">
          <ac:chgData name="Marcus Rabe" userId="6b10fd8c-1af8-4ca2-a7e2-54dbfd77502c" providerId="ADAL" clId="{20FCE6CE-90A7-4EEB-9446-C888F0D3B9F6}" dt="2021-02-22T09:08:52.490" v="1164" actId="207"/>
          <ac:spMkLst>
            <pc:docMk/>
            <pc:sldMk cId="1305017458" sldId="292"/>
            <ac:spMk id="238" creationId="{1B3E693A-41F2-40E1-B272-091B8032830E}"/>
          </ac:spMkLst>
        </pc:spChg>
        <pc:spChg chg="add mod">
          <ac:chgData name="Marcus Rabe" userId="6b10fd8c-1af8-4ca2-a7e2-54dbfd77502c" providerId="ADAL" clId="{20FCE6CE-90A7-4EEB-9446-C888F0D3B9F6}" dt="2021-02-22T09:08:52.490" v="1164" actId="207"/>
          <ac:spMkLst>
            <pc:docMk/>
            <pc:sldMk cId="1305017458" sldId="292"/>
            <ac:spMk id="239" creationId="{EA6788F9-86E0-4FB5-8955-44DF37AD784D}"/>
          </ac:spMkLst>
        </pc:spChg>
        <pc:spChg chg="add mod">
          <ac:chgData name="Marcus Rabe" userId="6b10fd8c-1af8-4ca2-a7e2-54dbfd77502c" providerId="ADAL" clId="{20FCE6CE-90A7-4EEB-9446-C888F0D3B9F6}" dt="2021-02-22T09:08:52.490" v="1164" actId="207"/>
          <ac:spMkLst>
            <pc:docMk/>
            <pc:sldMk cId="1305017458" sldId="292"/>
            <ac:spMk id="240" creationId="{B23C6106-ED09-4340-8424-7DF8FE8480C7}"/>
          </ac:spMkLst>
        </pc:spChg>
        <pc:spChg chg="add del mod">
          <ac:chgData name="Marcus Rabe" userId="6b10fd8c-1af8-4ca2-a7e2-54dbfd77502c" providerId="ADAL" clId="{20FCE6CE-90A7-4EEB-9446-C888F0D3B9F6}" dt="2021-02-22T09:05:43.671" v="1138" actId="478"/>
          <ac:spMkLst>
            <pc:docMk/>
            <pc:sldMk cId="1305017458" sldId="292"/>
            <ac:spMk id="249" creationId="{499B83DC-8722-4DD7-A9E6-A9A917877231}"/>
          </ac:spMkLst>
        </pc:spChg>
        <pc:spChg chg="add del mod">
          <ac:chgData name="Marcus Rabe" userId="6b10fd8c-1af8-4ca2-a7e2-54dbfd77502c" providerId="ADAL" clId="{20FCE6CE-90A7-4EEB-9446-C888F0D3B9F6}" dt="2021-02-22T09:05:43.671" v="1138" actId="478"/>
          <ac:spMkLst>
            <pc:docMk/>
            <pc:sldMk cId="1305017458" sldId="292"/>
            <ac:spMk id="250" creationId="{38FB6F46-07A4-47C3-B3F8-B5675A36A20F}"/>
          </ac:spMkLst>
        </pc:spChg>
        <pc:spChg chg="add del mod">
          <ac:chgData name="Marcus Rabe" userId="6b10fd8c-1af8-4ca2-a7e2-54dbfd77502c" providerId="ADAL" clId="{20FCE6CE-90A7-4EEB-9446-C888F0D3B9F6}" dt="2021-02-22T09:05:43.671" v="1138" actId="478"/>
          <ac:spMkLst>
            <pc:docMk/>
            <pc:sldMk cId="1305017458" sldId="292"/>
            <ac:spMk id="251" creationId="{543513B2-D41E-4DF4-81D8-5B18170B98AE}"/>
          </ac:spMkLst>
        </pc:spChg>
        <pc:spChg chg="add del mod">
          <ac:chgData name="Marcus Rabe" userId="6b10fd8c-1af8-4ca2-a7e2-54dbfd77502c" providerId="ADAL" clId="{20FCE6CE-90A7-4EEB-9446-C888F0D3B9F6}" dt="2021-02-22T09:05:43.671" v="1138" actId="478"/>
          <ac:spMkLst>
            <pc:docMk/>
            <pc:sldMk cId="1305017458" sldId="292"/>
            <ac:spMk id="252" creationId="{68E8572A-5BA8-4BD4-BD2F-6702032C15FA}"/>
          </ac:spMkLst>
        </pc:spChg>
        <pc:spChg chg="add del mod">
          <ac:chgData name="Marcus Rabe" userId="6b10fd8c-1af8-4ca2-a7e2-54dbfd77502c" providerId="ADAL" clId="{20FCE6CE-90A7-4EEB-9446-C888F0D3B9F6}" dt="2021-02-22T09:05:43.671" v="1138" actId="478"/>
          <ac:spMkLst>
            <pc:docMk/>
            <pc:sldMk cId="1305017458" sldId="292"/>
            <ac:spMk id="253" creationId="{CC13E219-51FD-4365-985C-B5F04901B904}"/>
          </ac:spMkLst>
        </pc:spChg>
        <pc:spChg chg="add del mod">
          <ac:chgData name="Marcus Rabe" userId="6b10fd8c-1af8-4ca2-a7e2-54dbfd77502c" providerId="ADAL" clId="{20FCE6CE-90A7-4EEB-9446-C888F0D3B9F6}" dt="2021-02-22T09:05:43.671" v="1138" actId="478"/>
          <ac:spMkLst>
            <pc:docMk/>
            <pc:sldMk cId="1305017458" sldId="292"/>
            <ac:spMk id="254" creationId="{0FE77B0A-D935-4F03-AC28-D2B5E716977A}"/>
          </ac:spMkLst>
        </pc:spChg>
        <pc:spChg chg="add del mod">
          <ac:chgData name="Marcus Rabe" userId="6b10fd8c-1af8-4ca2-a7e2-54dbfd77502c" providerId="ADAL" clId="{20FCE6CE-90A7-4EEB-9446-C888F0D3B9F6}" dt="2021-02-22T09:05:43.671" v="1138" actId="478"/>
          <ac:spMkLst>
            <pc:docMk/>
            <pc:sldMk cId="1305017458" sldId="292"/>
            <ac:spMk id="255" creationId="{2B9C4C79-3C49-474A-AE64-5AE862949CDE}"/>
          </ac:spMkLst>
        </pc:spChg>
        <pc:spChg chg="add del mod">
          <ac:chgData name="Marcus Rabe" userId="6b10fd8c-1af8-4ca2-a7e2-54dbfd77502c" providerId="ADAL" clId="{20FCE6CE-90A7-4EEB-9446-C888F0D3B9F6}" dt="2021-02-22T09:05:43.671" v="1138" actId="478"/>
          <ac:spMkLst>
            <pc:docMk/>
            <pc:sldMk cId="1305017458" sldId="292"/>
            <ac:spMk id="256" creationId="{BAE14263-C742-4707-987A-763C0E3592A4}"/>
          </ac:spMkLst>
        </pc:spChg>
        <pc:spChg chg="add mod">
          <ac:chgData name="Marcus Rabe" userId="6b10fd8c-1af8-4ca2-a7e2-54dbfd77502c" providerId="ADAL" clId="{20FCE6CE-90A7-4EEB-9446-C888F0D3B9F6}" dt="2021-02-22T09:06:03.691" v="1143" actId="1076"/>
          <ac:spMkLst>
            <pc:docMk/>
            <pc:sldMk cId="1305017458" sldId="292"/>
            <ac:spMk id="257" creationId="{60AEDD6A-6957-428D-BB27-051E53B6DB8F}"/>
          </ac:spMkLst>
        </pc:spChg>
        <pc:spChg chg="add mod">
          <ac:chgData name="Marcus Rabe" userId="6b10fd8c-1af8-4ca2-a7e2-54dbfd77502c" providerId="ADAL" clId="{20FCE6CE-90A7-4EEB-9446-C888F0D3B9F6}" dt="2021-02-22T09:06:27.191" v="1145" actId="1076"/>
          <ac:spMkLst>
            <pc:docMk/>
            <pc:sldMk cId="1305017458" sldId="292"/>
            <ac:spMk id="258" creationId="{A82B45BC-9CE4-4BB2-8258-38EFAD70697E}"/>
          </ac:spMkLst>
        </pc:spChg>
        <pc:spChg chg="add mod">
          <ac:chgData name="Marcus Rabe" userId="6b10fd8c-1af8-4ca2-a7e2-54dbfd77502c" providerId="ADAL" clId="{20FCE6CE-90A7-4EEB-9446-C888F0D3B9F6}" dt="2021-02-22T09:08:39.842" v="1162" actId="207"/>
          <ac:spMkLst>
            <pc:docMk/>
            <pc:sldMk cId="1305017458" sldId="292"/>
            <ac:spMk id="259" creationId="{A2B95803-0030-4D65-BBC6-8CE236D0B4ED}"/>
          </ac:spMkLst>
        </pc:spChg>
        <pc:spChg chg="add mod">
          <ac:chgData name="Marcus Rabe" userId="6b10fd8c-1af8-4ca2-a7e2-54dbfd77502c" providerId="ADAL" clId="{20FCE6CE-90A7-4EEB-9446-C888F0D3B9F6}" dt="2021-02-22T09:08:39.842" v="1162" actId="207"/>
          <ac:spMkLst>
            <pc:docMk/>
            <pc:sldMk cId="1305017458" sldId="292"/>
            <ac:spMk id="260" creationId="{C4A449C6-0041-415E-9CF4-22656A1CB3C9}"/>
          </ac:spMkLst>
        </pc:spChg>
        <pc:spChg chg="add mod">
          <ac:chgData name="Marcus Rabe" userId="6b10fd8c-1af8-4ca2-a7e2-54dbfd77502c" providerId="ADAL" clId="{20FCE6CE-90A7-4EEB-9446-C888F0D3B9F6}" dt="2021-02-22T09:08:39.842" v="1162" actId="207"/>
          <ac:spMkLst>
            <pc:docMk/>
            <pc:sldMk cId="1305017458" sldId="292"/>
            <ac:spMk id="261" creationId="{8CE6C546-5F74-442D-A02B-E1DC8DE4F14E}"/>
          </ac:spMkLst>
        </pc:spChg>
        <pc:spChg chg="add mod">
          <ac:chgData name="Marcus Rabe" userId="6b10fd8c-1af8-4ca2-a7e2-54dbfd77502c" providerId="ADAL" clId="{20FCE6CE-90A7-4EEB-9446-C888F0D3B9F6}" dt="2021-02-22T09:08:39.842" v="1162" actId="207"/>
          <ac:spMkLst>
            <pc:docMk/>
            <pc:sldMk cId="1305017458" sldId="292"/>
            <ac:spMk id="262" creationId="{ACE41970-BAB6-4BAD-B1BE-DFED2A6B1CEB}"/>
          </ac:spMkLst>
        </pc:spChg>
        <pc:spChg chg="add mod">
          <ac:chgData name="Marcus Rabe" userId="6b10fd8c-1af8-4ca2-a7e2-54dbfd77502c" providerId="ADAL" clId="{20FCE6CE-90A7-4EEB-9446-C888F0D3B9F6}" dt="2021-02-22T09:08:39.842" v="1162" actId="207"/>
          <ac:spMkLst>
            <pc:docMk/>
            <pc:sldMk cId="1305017458" sldId="292"/>
            <ac:spMk id="263" creationId="{C63F5095-745E-4E23-9F0C-26BF487EF4EB}"/>
          </ac:spMkLst>
        </pc:spChg>
        <pc:spChg chg="add mod">
          <ac:chgData name="Marcus Rabe" userId="6b10fd8c-1af8-4ca2-a7e2-54dbfd77502c" providerId="ADAL" clId="{20FCE6CE-90A7-4EEB-9446-C888F0D3B9F6}" dt="2021-02-22T09:08:39.842" v="1162" actId="207"/>
          <ac:spMkLst>
            <pc:docMk/>
            <pc:sldMk cId="1305017458" sldId="292"/>
            <ac:spMk id="264" creationId="{D6333386-6760-468E-8C3C-88936B82314F}"/>
          </ac:spMkLst>
        </pc:spChg>
        <pc:spChg chg="add mod">
          <ac:chgData name="Marcus Rabe" userId="6b10fd8c-1af8-4ca2-a7e2-54dbfd77502c" providerId="ADAL" clId="{20FCE6CE-90A7-4EEB-9446-C888F0D3B9F6}" dt="2021-02-22T09:08:39.842" v="1162" actId="207"/>
          <ac:spMkLst>
            <pc:docMk/>
            <pc:sldMk cId="1305017458" sldId="292"/>
            <ac:spMk id="265" creationId="{F00B32D9-5566-40EE-9E5F-5303018D6705}"/>
          </ac:spMkLst>
        </pc:spChg>
        <pc:grpChg chg="add del mod">
          <ac:chgData name="Marcus Rabe" userId="6b10fd8c-1af8-4ca2-a7e2-54dbfd77502c" providerId="ADAL" clId="{20FCE6CE-90A7-4EEB-9446-C888F0D3B9F6}" dt="2021-02-22T08:22:07.389" v="1014" actId="478"/>
          <ac:grpSpMkLst>
            <pc:docMk/>
            <pc:sldMk cId="1305017458" sldId="292"/>
            <ac:grpSpMk id="35" creationId="{2A3D9841-B6BA-41B6-B306-F69A28454D20}"/>
          </ac:grpSpMkLst>
        </pc:grpChg>
        <pc:grpChg chg="add mod">
          <ac:chgData name="Marcus Rabe" userId="6b10fd8c-1af8-4ca2-a7e2-54dbfd77502c" providerId="ADAL" clId="{20FCE6CE-90A7-4EEB-9446-C888F0D3B9F6}" dt="2021-02-22T08:22:06.363" v="1013" actId="6549"/>
          <ac:grpSpMkLst>
            <pc:docMk/>
            <pc:sldMk cId="1305017458" sldId="292"/>
            <ac:grpSpMk id="40" creationId="{A1029762-EC9E-48FB-8B37-79EB7FA81615}"/>
          </ac:grpSpMkLst>
        </pc:grpChg>
        <pc:grpChg chg="add del mod">
          <ac:chgData name="Marcus Rabe" userId="6b10fd8c-1af8-4ca2-a7e2-54dbfd77502c" providerId="ADAL" clId="{20FCE6CE-90A7-4EEB-9446-C888F0D3B9F6}" dt="2021-02-22T08:13:24.178" v="848" actId="478"/>
          <ac:grpSpMkLst>
            <pc:docMk/>
            <pc:sldMk cId="1305017458" sldId="292"/>
            <ac:grpSpMk id="43" creationId="{BDA465E7-02A5-4DD7-A5E2-BFCBFEE4692D}"/>
          </ac:grpSpMkLst>
        </pc:grpChg>
        <pc:grpChg chg="mod">
          <ac:chgData name="Marcus Rabe" userId="6b10fd8c-1af8-4ca2-a7e2-54dbfd77502c" providerId="ADAL" clId="{20FCE6CE-90A7-4EEB-9446-C888F0D3B9F6}" dt="2021-02-22T08:12:41.341" v="834"/>
          <ac:grpSpMkLst>
            <pc:docMk/>
            <pc:sldMk cId="1305017458" sldId="292"/>
            <ac:grpSpMk id="47" creationId="{7382A74D-D2FE-40DA-822F-59E2BE4F523D}"/>
          </ac:grpSpMkLst>
        </pc:grpChg>
        <pc:grpChg chg="add del mod">
          <ac:chgData name="Marcus Rabe" userId="6b10fd8c-1af8-4ca2-a7e2-54dbfd77502c" providerId="ADAL" clId="{20FCE6CE-90A7-4EEB-9446-C888F0D3B9F6}" dt="2021-02-22T08:22:17.485" v="1019" actId="478"/>
          <ac:grpSpMkLst>
            <pc:docMk/>
            <pc:sldMk cId="1305017458" sldId="292"/>
            <ac:grpSpMk id="63" creationId="{5313EBFF-1BDC-4920-B19D-84AEE30FEA40}"/>
          </ac:grpSpMkLst>
        </pc:grpChg>
        <pc:grpChg chg="del mod">
          <ac:chgData name="Marcus Rabe" userId="6b10fd8c-1af8-4ca2-a7e2-54dbfd77502c" providerId="ADAL" clId="{20FCE6CE-90A7-4EEB-9446-C888F0D3B9F6}" dt="2021-02-22T08:22:16.420" v="1018" actId="478"/>
          <ac:grpSpMkLst>
            <pc:docMk/>
            <pc:sldMk cId="1305017458" sldId="292"/>
            <ac:grpSpMk id="67" creationId="{6B22238C-C2E4-485E-9660-C8D140F01348}"/>
          </ac:grpSpMkLst>
        </pc:grpChg>
        <pc:grpChg chg="add del mod">
          <ac:chgData name="Marcus Rabe" userId="6b10fd8c-1af8-4ca2-a7e2-54dbfd77502c" providerId="ADAL" clId="{20FCE6CE-90A7-4EEB-9446-C888F0D3B9F6}" dt="2021-02-22T08:22:35.094" v="1025" actId="478"/>
          <ac:grpSpMkLst>
            <pc:docMk/>
            <pc:sldMk cId="1305017458" sldId="292"/>
            <ac:grpSpMk id="73" creationId="{CC7F8776-6BD5-4A1C-8986-CE7E0AA21214}"/>
          </ac:grpSpMkLst>
        </pc:grpChg>
        <pc:grpChg chg="del mod">
          <ac:chgData name="Marcus Rabe" userId="6b10fd8c-1af8-4ca2-a7e2-54dbfd77502c" providerId="ADAL" clId="{20FCE6CE-90A7-4EEB-9446-C888F0D3B9F6}" dt="2021-02-22T08:22:32.892" v="1024" actId="478"/>
          <ac:grpSpMkLst>
            <pc:docMk/>
            <pc:sldMk cId="1305017458" sldId="292"/>
            <ac:grpSpMk id="77" creationId="{ACE9CCD9-B413-46D9-AED1-92088A53AD7E}"/>
          </ac:grpSpMkLst>
        </pc:grpChg>
        <pc:grpChg chg="add mod">
          <ac:chgData name="Marcus Rabe" userId="6b10fd8c-1af8-4ca2-a7e2-54dbfd77502c" providerId="ADAL" clId="{20FCE6CE-90A7-4EEB-9446-C888F0D3B9F6}" dt="2021-02-22T09:23:34.555" v="1211" actId="207"/>
          <ac:grpSpMkLst>
            <pc:docMk/>
            <pc:sldMk cId="1305017458" sldId="292"/>
            <ac:grpSpMk id="83" creationId="{C8676402-AF5B-48AF-8559-E6E5D9B934CC}"/>
          </ac:grpSpMkLst>
        </pc:grpChg>
        <pc:grpChg chg="del mod">
          <ac:chgData name="Marcus Rabe" userId="6b10fd8c-1af8-4ca2-a7e2-54dbfd77502c" providerId="ADAL" clId="{20FCE6CE-90A7-4EEB-9446-C888F0D3B9F6}" dt="2021-02-22T08:22:40.905" v="1028" actId="478"/>
          <ac:grpSpMkLst>
            <pc:docMk/>
            <pc:sldMk cId="1305017458" sldId="292"/>
            <ac:grpSpMk id="87" creationId="{6427FD33-A5E8-4C17-8E41-04E61E7DA9C6}"/>
          </ac:grpSpMkLst>
        </pc:grpChg>
        <pc:grpChg chg="add del mod">
          <ac:chgData name="Marcus Rabe" userId="6b10fd8c-1af8-4ca2-a7e2-54dbfd77502c" providerId="ADAL" clId="{20FCE6CE-90A7-4EEB-9446-C888F0D3B9F6}" dt="2021-02-22T08:23:06.960" v="1042" actId="478"/>
          <ac:grpSpMkLst>
            <pc:docMk/>
            <pc:sldMk cId="1305017458" sldId="292"/>
            <ac:grpSpMk id="93" creationId="{4278A6BF-2C5F-4FEE-96DE-4D70726CECD2}"/>
          </ac:grpSpMkLst>
        </pc:grpChg>
        <pc:grpChg chg="del mod">
          <ac:chgData name="Marcus Rabe" userId="6b10fd8c-1af8-4ca2-a7e2-54dbfd77502c" providerId="ADAL" clId="{20FCE6CE-90A7-4EEB-9446-C888F0D3B9F6}" dt="2021-02-22T08:23:04.990" v="1041" actId="478"/>
          <ac:grpSpMkLst>
            <pc:docMk/>
            <pc:sldMk cId="1305017458" sldId="292"/>
            <ac:grpSpMk id="97" creationId="{9FB93539-37CB-4842-A87C-E4369C32DB17}"/>
          </ac:grpSpMkLst>
        </pc:grpChg>
        <pc:grpChg chg="add mod">
          <ac:chgData name="Marcus Rabe" userId="6b10fd8c-1af8-4ca2-a7e2-54dbfd77502c" providerId="ADAL" clId="{20FCE6CE-90A7-4EEB-9446-C888F0D3B9F6}" dt="2021-02-22T09:23:34.555" v="1211" actId="207"/>
          <ac:grpSpMkLst>
            <pc:docMk/>
            <pc:sldMk cId="1305017458" sldId="292"/>
            <ac:grpSpMk id="103" creationId="{9651F99D-2B1E-4A60-984F-3E6D15656478}"/>
          </ac:grpSpMkLst>
        </pc:grpChg>
        <pc:grpChg chg="del mod">
          <ac:chgData name="Marcus Rabe" userId="6b10fd8c-1af8-4ca2-a7e2-54dbfd77502c" providerId="ADAL" clId="{20FCE6CE-90A7-4EEB-9446-C888F0D3B9F6}" dt="2021-02-22T08:23:12.071" v="1045" actId="478"/>
          <ac:grpSpMkLst>
            <pc:docMk/>
            <pc:sldMk cId="1305017458" sldId="292"/>
            <ac:grpSpMk id="107" creationId="{325B6F24-3D62-44C0-92F7-B72F268C2554}"/>
          </ac:grpSpMkLst>
        </pc:grpChg>
        <pc:grpChg chg="add mod">
          <ac:chgData name="Marcus Rabe" userId="6b10fd8c-1af8-4ca2-a7e2-54dbfd77502c" providerId="ADAL" clId="{20FCE6CE-90A7-4EEB-9446-C888F0D3B9F6}" dt="2021-03-09T07:27:33.491" v="4781"/>
          <ac:grpSpMkLst>
            <pc:docMk/>
            <pc:sldMk cId="1305017458" sldId="292"/>
            <ac:grpSpMk id="108" creationId="{323F5D6A-2B2E-487E-8F6F-F1DE2448C6A0}"/>
          </ac:grpSpMkLst>
        </pc:grpChg>
        <pc:grpChg chg="add mod">
          <ac:chgData name="Marcus Rabe" userId="6b10fd8c-1af8-4ca2-a7e2-54dbfd77502c" providerId="ADAL" clId="{20FCE6CE-90A7-4EEB-9446-C888F0D3B9F6}" dt="2021-02-22T09:23:34.555" v="1211" actId="207"/>
          <ac:grpSpMkLst>
            <pc:docMk/>
            <pc:sldMk cId="1305017458" sldId="292"/>
            <ac:grpSpMk id="113" creationId="{5652B199-F6BC-4872-9349-6DDC79436D56}"/>
          </ac:grpSpMkLst>
        </pc:grpChg>
        <pc:grpChg chg="del mod">
          <ac:chgData name="Marcus Rabe" userId="6b10fd8c-1af8-4ca2-a7e2-54dbfd77502c" providerId="ADAL" clId="{20FCE6CE-90A7-4EEB-9446-C888F0D3B9F6}" dt="2021-02-22T08:22:45.033" v="1030" actId="478"/>
          <ac:grpSpMkLst>
            <pc:docMk/>
            <pc:sldMk cId="1305017458" sldId="292"/>
            <ac:grpSpMk id="117" creationId="{8637511D-0047-41AA-A830-5F924A18CA65}"/>
          </ac:grpSpMkLst>
        </pc:grpChg>
        <pc:grpChg chg="add del mod">
          <ac:chgData name="Marcus Rabe" userId="6b10fd8c-1af8-4ca2-a7e2-54dbfd77502c" providerId="ADAL" clId="{20FCE6CE-90A7-4EEB-9446-C888F0D3B9F6}" dt="2021-02-22T08:23:27.526" v="1052" actId="478"/>
          <ac:grpSpMkLst>
            <pc:docMk/>
            <pc:sldMk cId="1305017458" sldId="292"/>
            <ac:grpSpMk id="123" creationId="{F9A1954A-CE72-4948-917A-1AFECB9CB4E7}"/>
          </ac:grpSpMkLst>
        </pc:grpChg>
        <pc:grpChg chg="del mod">
          <ac:chgData name="Marcus Rabe" userId="6b10fd8c-1af8-4ca2-a7e2-54dbfd77502c" providerId="ADAL" clId="{20FCE6CE-90A7-4EEB-9446-C888F0D3B9F6}" dt="2021-02-22T08:23:24.887" v="1051" actId="478"/>
          <ac:grpSpMkLst>
            <pc:docMk/>
            <pc:sldMk cId="1305017458" sldId="292"/>
            <ac:grpSpMk id="127" creationId="{87B5E2E4-CA9D-44BC-B776-1B4FBC272CCF}"/>
          </ac:grpSpMkLst>
        </pc:grpChg>
        <pc:grpChg chg="add mod">
          <ac:chgData name="Marcus Rabe" userId="6b10fd8c-1af8-4ca2-a7e2-54dbfd77502c" providerId="ADAL" clId="{20FCE6CE-90A7-4EEB-9446-C888F0D3B9F6}" dt="2021-02-22T09:23:34.555" v="1211" actId="207"/>
          <ac:grpSpMkLst>
            <pc:docMk/>
            <pc:sldMk cId="1305017458" sldId="292"/>
            <ac:grpSpMk id="156" creationId="{C223A4FE-AC83-4921-8646-5AA85EEFCE09}"/>
          </ac:grpSpMkLst>
        </pc:grpChg>
        <pc:grpChg chg="add mod">
          <ac:chgData name="Marcus Rabe" userId="6b10fd8c-1af8-4ca2-a7e2-54dbfd77502c" providerId="ADAL" clId="{20FCE6CE-90A7-4EEB-9446-C888F0D3B9F6}" dt="2021-02-22T09:01:41.643" v="1067" actId="1076"/>
          <ac:grpSpMkLst>
            <pc:docMk/>
            <pc:sldMk cId="1305017458" sldId="292"/>
            <ac:grpSpMk id="159" creationId="{3812E43B-B39E-4B5C-943B-9D5B65931634}"/>
          </ac:grpSpMkLst>
        </pc:grpChg>
        <pc:grpChg chg="add mod">
          <ac:chgData name="Marcus Rabe" userId="6b10fd8c-1af8-4ca2-a7e2-54dbfd77502c" providerId="ADAL" clId="{20FCE6CE-90A7-4EEB-9446-C888F0D3B9F6}" dt="2021-02-22T09:23:34.555" v="1211" actId="207"/>
          <ac:grpSpMkLst>
            <pc:docMk/>
            <pc:sldMk cId="1305017458" sldId="292"/>
            <ac:grpSpMk id="163" creationId="{FB5F238C-FE15-401F-A1F9-B1FD881A5CAE}"/>
          </ac:grpSpMkLst>
        </pc:grpChg>
        <pc:grpChg chg="add mod">
          <ac:chgData name="Marcus Rabe" userId="6b10fd8c-1af8-4ca2-a7e2-54dbfd77502c" providerId="ADAL" clId="{20FCE6CE-90A7-4EEB-9446-C888F0D3B9F6}" dt="2021-02-22T09:23:34.555" v="1211" actId="207"/>
          <ac:grpSpMkLst>
            <pc:docMk/>
            <pc:sldMk cId="1305017458" sldId="292"/>
            <ac:grpSpMk id="167" creationId="{907F7F60-3D2C-4494-B051-D01F453EA486}"/>
          </ac:grpSpMkLst>
        </pc:grpChg>
        <pc:grpChg chg="add mod">
          <ac:chgData name="Marcus Rabe" userId="6b10fd8c-1af8-4ca2-a7e2-54dbfd77502c" providerId="ADAL" clId="{20FCE6CE-90A7-4EEB-9446-C888F0D3B9F6}" dt="2021-02-22T09:23:34.555" v="1211" actId="207"/>
          <ac:grpSpMkLst>
            <pc:docMk/>
            <pc:sldMk cId="1305017458" sldId="292"/>
            <ac:grpSpMk id="170" creationId="{9621CCEB-6A04-42AF-B6D0-1990E6CC067E}"/>
          </ac:grpSpMkLst>
        </pc:grpChg>
        <pc:grpChg chg="add mod">
          <ac:chgData name="Marcus Rabe" userId="6b10fd8c-1af8-4ca2-a7e2-54dbfd77502c" providerId="ADAL" clId="{20FCE6CE-90A7-4EEB-9446-C888F0D3B9F6}" dt="2021-02-22T09:23:34.555" v="1211" actId="207"/>
          <ac:grpSpMkLst>
            <pc:docMk/>
            <pc:sldMk cId="1305017458" sldId="292"/>
            <ac:grpSpMk id="174" creationId="{A666DE92-5913-4EF7-BA72-B548EC946A69}"/>
          </ac:grpSpMkLst>
        </pc:grpChg>
        <pc:graphicFrameChg chg="add del mod">
          <ac:chgData name="Marcus Rabe" userId="6b10fd8c-1af8-4ca2-a7e2-54dbfd77502c" providerId="ADAL" clId="{20FCE6CE-90A7-4EEB-9446-C888F0D3B9F6}" dt="2021-02-22T07:52:01.013" v="736" actId="478"/>
          <ac:graphicFrameMkLst>
            <pc:docMk/>
            <pc:sldMk cId="1305017458" sldId="292"/>
            <ac:graphicFrameMk id="7" creationId="{2DCECA7D-A746-4BA7-AA3A-F8CE0E7A5921}"/>
          </ac:graphicFrameMkLst>
        </pc:graphicFrameChg>
        <pc:graphicFrameChg chg="add del">
          <ac:chgData name="Marcus Rabe" userId="6b10fd8c-1af8-4ca2-a7e2-54dbfd77502c" providerId="ADAL" clId="{20FCE6CE-90A7-4EEB-9446-C888F0D3B9F6}" dt="2021-02-22T07:51:58.963" v="735" actId="478"/>
          <ac:graphicFrameMkLst>
            <pc:docMk/>
            <pc:sldMk cId="1305017458" sldId="292"/>
            <ac:graphicFrameMk id="8" creationId="{58F9AA70-3F9C-4979-97FF-7512E558733A}"/>
          </ac:graphicFrameMkLst>
        </pc:graphicFrameChg>
        <pc:graphicFrameChg chg="add del mod">
          <ac:chgData name="Marcus Rabe" userId="6b10fd8c-1af8-4ca2-a7e2-54dbfd77502c" providerId="ADAL" clId="{20FCE6CE-90A7-4EEB-9446-C888F0D3B9F6}" dt="2021-02-22T07:53:23.540" v="739" actId="478"/>
          <ac:graphicFrameMkLst>
            <pc:docMk/>
            <pc:sldMk cId="1305017458" sldId="292"/>
            <ac:graphicFrameMk id="9" creationId="{9FB22E32-BE45-4FCB-90BB-43F5A458B6D5}"/>
          </ac:graphicFrameMkLst>
        </pc:graphicFrameChg>
        <pc:picChg chg="mod">
          <ac:chgData name="Marcus Rabe" userId="6b10fd8c-1af8-4ca2-a7e2-54dbfd77502c" providerId="ADAL" clId="{20FCE6CE-90A7-4EEB-9446-C888F0D3B9F6}" dt="2021-03-09T07:27:33.491" v="4781"/>
          <ac:picMkLst>
            <pc:docMk/>
            <pc:sldMk cId="1305017458" sldId="292"/>
            <ac:picMk id="112" creationId="{9F251453-1EE3-4818-B96F-D3A79F0A1E04}"/>
          </ac:picMkLst>
        </pc:picChg>
        <pc:picChg chg="add mod">
          <ac:chgData name="Marcus Rabe" userId="6b10fd8c-1af8-4ca2-a7e2-54dbfd77502c" providerId="ADAL" clId="{20FCE6CE-90A7-4EEB-9446-C888F0D3B9F6}" dt="2021-03-08T19:42:51.670" v="3677" actId="14100"/>
          <ac:picMkLst>
            <pc:docMk/>
            <pc:sldMk cId="1305017458" sldId="292"/>
            <ac:picMk id="285" creationId="{47F25CC1-CFF2-4BDC-9509-D81CE1967B33}"/>
          </ac:picMkLst>
        </pc:picChg>
        <pc:cxnChg chg="add mod">
          <ac:chgData name="Marcus Rabe" userId="6b10fd8c-1af8-4ca2-a7e2-54dbfd77502c" providerId="ADAL" clId="{20FCE6CE-90A7-4EEB-9446-C888F0D3B9F6}" dt="2021-02-22T09:01:54.985" v="1069" actId="1076"/>
          <ac:cxnSpMkLst>
            <pc:docMk/>
            <pc:sldMk cId="1305017458" sldId="292"/>
            <ac:cxnSpMk id="11" creationId="{1AC04535-9810-4B13-A3A9-E063F6F1EEC1}"/>
          </ac:cxnSpMkLst>
        </pc:cxnChg>
        <pc:cxnChg chg="add del mod">
          <ac:chgData name="Marcus Rabe" userId="6b10fd8c-1af8-4ca2-a7e2-54dbfd77502c" providerId="ADAL" clId="{20FCE6CE-90A7-4EEB-9446-C888F0D3B9F6}" dt="2021-02-22T08:07:28.462" v="748" actId="478"/>
          <ac:cxnSpMkLst>
            <pc:docMk/>
            <pc:sldMk cId="1305017458" sldId="292"/>
            <ac:cxnSpMk id="15" creationId="{9476A8E1-C928-4EDF-81AB-6C3D50D6EDE8}"/>
          </ac:cxnSpMkLst>
        </pc:cxnChg>
        <pc:cxnChg chg="add del mod">
          <ac:chgData name="Marcus Rabe" userId="6b10fd8c-1af8-4ca2-a7e2-54dbfd77502c" providerId="ADAL" clId="{20FCE6CE-90A7-4EEB-9446-C888F0D3B9F6}" dt="2021-02-22T08:07:46.691" v="756" actId="478"/>
          <ac:cxnSpMkLst>
            <pc:docMk/>
            <pc:sldMk cId="1305017458" sldId="292"/>
            <ac:cxnSpMk id="16" creationId="{6ABED9FE-9CAE-4DD4-AB17-544443E32816}"/>
          </ac:cxnSpMkLst>
        </pc:cxnChg>
        <pc:cxnChg chg="add del mod">
          <ac:chgData name="Marcus Rabe" userId="6b10fd8c-1af8-4ca2-a7e2-54dbfd77502c" providerId="ADAL" clId="{20FCE6CE-90A7-4EEB-9446-C888F0D3B9F6}" dt="2021-02-22T08:20:59.546" v="991" actId="478"/>
          <ac:cxnSpMkLst>
            <pc:docMk/>
            <pc:sldMk cId="1305017458" sldId="292"/>
            <ac:cxnSpMk id="18" creationId="{F4EAFF11-8D1B-4777-AC3F-3B4F2F45CA38}"/>
          </ac:cxnSpMkLst>
        </pc:cxnChg>
        <pc:cxnChg chg="add del mod">
          <ac:chgData name="Marcus Rabe" userId="6b10fd8c-1af8-4ca2-a7e2-54dbfd77502c" providerId="ADAL" clId="{20FCE6CE-90A7-4EEB-9446-C888F0D3B9F6}" dt="2021-02-22T08:22:04.187" v="1012" actId="478"/>
          <ac:cxnSpMkLst>
            <pc:docMk/>
            <pc:sldMk cId="1305017458" sldId="292"/>
            <ac:cxnSpMk id="26" creationId="{FB28E361-676C-4756-A2AD-2C87F913D069}"/>
          </ac:cxnSpMkLst>
        </pc:cxnChg>
        <pc:cxnChg chg="add del mod">
          <ac:chgData name="Marcus Rabe" userId="6b10fd8c-1af8-4ca2-a7e2-54dbfd77502c" providerId="ADAL" clId="{20FCE6CE-90A7-4EEB-9446-C888F0D3B9F6}" dt="2021-02-22T08:22:09.272" v="1015" actId="478"/>
          <ac:cxnSpMkLst>
            <pc:docMk/>
            <pc:sldMk cId="1305017458" sldId="292"/>
            <ac:cxnSpMk id="31" creationId="{41BB47A0-0F0F-4013-9EC0-8D9E69C0DBA0}"/>
          </ac:cxnSpMkLst>
        </pc:cxnChg>
        <pc:cxnChg chg="add del mod">
          <ac:chgData name="Marcus Rabe" userId="6b10fd8c-1af8-4ca2-a7e2-54dbfd77502c" providerId="ADAL" clId="{20FCE6CE-90A7-4EEB-9446-C888F0D3B9F6}" dt="2021-02-22T08:22:07.389" v="1014" actId="478"/>
          <ac:cxnSpMkLst>
            <pc:docMk/>
            <pc:sldMk cId="1305017458" sldId="292"/>
            <ac:cxnSpMk id="33" creationId="{D38AF22A-B5B0-479B-80C6-D39BD263FFEB}"/>
          </ac:cxnSpMkLst>
        </pc:cxnChg>
        <pc:cxnChg chg="add del mod">
          <ac:chgData name="Marcus Rabe" userId="6b10fd8c-1af8-4ca2-a7e2-54dbfd77502c" providerId="ADAL" clId="{20FCE6CE-90A7-4EEB-9446-C888F0D3B9F6}" dt="2021-02-22T08:13:23.706" v="847" actId="478"/>
          <ac:cxnSpMkLst>
            <pc:docMk/>
            <pc:sldMk cId="1305017458" sldId="292"/>
            <ac:cxnSpMk id="42" creationId="{06BA49AA-6FA0-4B16-8EBD-1FE8DB11121F}"/>
          </ac:cxnSpMkLst>
        </pc:cxnChg>
        <pc:cxnChg chg="mod">
          <ac:chgData name="Marcus Rabe" userId="6b10fd8c-1af8-4ca2-a7e2-54dbfd77502c" providerId="ADAL" clId="{20FCE6CE-90A7-4EEB-9446-C888F0D3B9F6}" dt="2021-02-22T08:13:24.178" v="848" actId="478"/>
          <ac:cxnSpMkLst>
            <pc:docMk/>
            <pc:sldMk cId="1305017458" sldId="292"/>
            <ac:cxnSpMk id="46" creationId="{D8E972FF-353C-46EF-90F0-705F8EB6971D}"/>
          </ac:cxnSpMkLst>
        </pc:cxnChg>
        <pc:cxnChg chg="mod">
          <ac:chgData name="Marcus Rabe" userId="6b10fd8c-1af8-4ca2-a7e2-54dbfd77502c" providerId="ADAL" clId="{20FCE6CE-90A7-4EEB-9446-C888F0D3B9F6}" dt="2021-02-22T08:12:41.341" v="834"/>
          <ac:cxnSpMkLst>
            <pc:docMk/>
            <pc:sldMk cId="1305017458" sldId="292"/>
            <ac:cxnSpMk id="48" creationId="{C56AAE7E-BD00-46E8-BBCA-CD563C94D5F9}"/>
          </ac:cxnSpMkLst>
        </pc:cxnChg>
        <pc:cxnChg chg="mod">
          <ac:chgData name="Marcus Rabe" userId="6b10fd8c-1af8-4ca2-a7e2-54dbfd77502c" providerId="ADAL" clId="{20FCE6CE-90A7-4EEB-9446-C888F0D3B9F6}" dt="2021-02-22T08:12:41.341" v="834"/>
          <ac:cxnSpMkLst>
            <pc:docMk/>
            <pc:sldMk cId="1305017458" sldId="292"/>
            <ac:cxnSpMk id="49" creationId="{92CA1D1A-1619-436B-92FD-A8FCAAA5F3D1}"/>
          </ac:cxnSpMkLst>
        </pc:cxnChg>
        <pc:cxnChg chg="add del mod">
          <ac:chgData name="Marcus Rabe" userId="6b10fd8c-1af8-4ca2-a7e2-54dbfd77502c" providerId="ADAL" clId="{20FCE6CE-90A7-4EEB-9446-C888F0D3B9F6}" dt="2021-02-22T08:21:01.990" v="993" actId="478"/>
          <ac:cxnSpMkLst>
            <pc:docMk/>
            <pc:sldMk cId="1305017458" sldId="292"/>
            <ac:cxnSpMk id="61" creationId="{25D09A81-00F9-4B20-A1B7-0CB1260337E5}"/>
          </ac:cxnSpMkLst>
        </pc:cxnChg>
        <pc:cxnChg chg="del mod">
          <ac:chgData name="Marcus Rabe" userId="6b10fd8c-1af8-4ca2-a7e2-54dbfd77502c" providerId="ADAL" clId="{20FCE6CE-90A7-4EEB-9446-C888F0D3B9F6}" dt="2021-02-22T08:22:13.888" v="1016" actId="478"/>
          <ac:cxnSpMkLst>
            <pc:docMk/>
            <pc:sldMk cId="1305017458" sldId="292"/>
            <ac:cxnSpMk id="66" creationId="{3850CE2D-DE40-4D3C-9400-2F5DAD02D6AD}"/>
          </ac:cxnSpMkLst>
        </pc:cxnChg>
        <pc:cxnChg chg="del mod">
          <ac:chgData name="Marcus Rabe" userId="6b10fd8c-1af8-4ca2-a7e2-54dbfd77502c" providerId="ADAL" clId="{20FCE6CE-90A7-4EEB-9446-C888F0D3B9F6}" dt="2021-02-22T08:22:16.420" v="1018" actId="478"/>
          <ac:cxnSpMkLst>
            <pc:docMk/>
            <pc:sldMk cId="1305017458" sldId="292"/>
            <ac:cxnSpMk id="68" creationId="{5D310C81-B74C-4876-8743-353B4E498BB9}"/>
          </ac:cxnSpMkLst>
        </pc:cxnChg>
        <pc:cxnChg chg="mod">
          <ac:chgData name="Marcus Rabe" userId="6b10fd8c-1af8-4ca2-a7e2-54dbfd77502c" providerId="ADAL" clId="{20FCE6CE-90A7-4EEB-9446-C888F0D3B9F6}" dt="2021-02-22T08:15:11.604" v="894"/>
          <ac:cxnSpMkLst>
            <pc:docMk/>
            <pc:sldMk cId="1305017458" sldId="292"/>
            <ac:cxnSpMk id="69" creationId="{66809C71-C1DE-4CAA-BAFD-783AE98EAABD}"/>
          </ac:cxnSpMkLst>
        </pc:cxnChg>
        <pc:cxnChg chg="add del mod">
          <ac:chgData name="Marcus Rabe" userId="6b10fd8c-1af8-4ca2-a7e2-54dbfd77502c" providerId="ADAL" clId="{20FCE6CE-90A7-4EEB-9446-C888F0D3B9F6}" dt="2021-02-22T08:21:26.263" v="995" actId="478"/>
          <ac:cxnSpMkLst>
            <pc:docMk/>
            <pc:sldMk cId="1305017458" sldId="292"/>
            <ac:cxnSpMk id="71" creationId="{42D5D760-E2DF-472D-838F-EB79901F752C}"/>
          </ac:cxnSpMkLst>
        </pc:cxnChg>
        <pc:cxnChg chg="del mod">
          <ac:chgData name="Marcus Rabe" userId="6b10fd8c-1af8-4ca2-a7e2-54dbfd77502c" providerId="ADAL" clId="{20FCE6CE-90A7-4EEB-9446-C888F0D3B9F6}" dt="2021-02-22T08:22:30.557" v="1023" actId="478"/>
          <ac:cxnSpMkLst>
            <pc:docMk/>
            <pc:sldMk cId="1305017458" sldId="292"/>
            <ac:cxnSpMk id="76" creationId="{454DD44C-153D-4AC4-BF08-1801D597A565}"/>
          </ac:cxnSpMkLst>
        </pc:cxnChg>
        <pc:cxnChg chg="del mod topLvl">
          <ac:chgData name="Marcus Rabe" userId="6b10fd8c-1af8-4ca2-a7e2-54dbfd77502c" providerId="ADAL" clId="{20FCE6CE-90A7-4EEB-9446-C888F0D3B9F6}" dt="2021-02-22T08:22:35.094" v="1025" actId="478"/>
          <ac:cxnSpMkLst>
            <pc:docMk/>
            <pc:sldMk cId="1305017458" sldId="292"/>
            <ac:cxnSpMk id="78" creationId="{C933C65F-5855-44FA-8FB2-A43A2C767CF4}"/>
          </ac:cxnSpMkLst>
        </pc:cxnChg>
        <pc:cxnChg chg="del mod">
          <ac:chgData name="Marcus Rabe" userId="6b10fd8c-1af8-4ca2-a7e2-54dbfd77502c" providerId="ADAL" clId="{20FCE6CE-90A7-4EEB-9446-C888F0D3B9F6}" dt="2021-02-22T08:22:32.892" v="1024" actId="478"/>
          <ac:cxnSpMkLst>
            <pc:docMk/>
            <pc:sldMk cId="1305017458" sldId="292"/>
            <ac:cxnSpMk id="79" creationId="{C1038972-0659-48DE-B834-3696494BE3D9}"/>
          </ac:cxnSpMkLst>
        </pc:cxnChg>
        <pc:cxnChg chg="add del mod">
          <ac:chgData name="Marcus Rabe" userId="6b10fd8c-1af8-4ca2-a7e2-54dbfd77502c" providerId="ADAL" clId="{20FCE6CE-90A7-4EEB-9446-C888F0D3B9F6}" dt="2021-02-22T08:21:29.664" v="997" actId="478"/>
          <ac:cxnSpMkLst>
            <pc:docMk/>
            <pc:sldMk cId="1305017458" sldId="292"/>
            <ac:cxnSpMk id="81" creationId="{D2C020EE-BB1E-4461-9F50-4455B3338D9F}"/>
          </ac:cxnSpMkLst>
        </pc:cxnChg>
        <pc:cxnChg chg="del mod">
          <ac:chgData name="Marcus Rabe" userId="6b10fd8c-1af8-4ca2-a7e2-54dbfd77502c" providerId="ADAL" clId="{20FCE6CE-90A7-4EEB-9446-C888F0D3B9F6}" dt="2021-02-22T08:22:36.832" v="1026" actId="478"/>
          <ac:cxnSpMkLst>
            <pc:docMk/>
            <pc:sldMk cId="1305017458" sldId="292"/>
            <ac:cxnSpMk id="86" creationId="{9905DC70-089C-49A1-8CDE-832EC667018F}"/>
          </ac:cxnSpMkLst>
        </pc:cxnChg>
        <pc:cxnChg chg="del mod">
          <ac:chgData name="Marcus Rabe" userId="6b10fd8c-1af8-4ca2-a7e2-54dbfd77502c" providerId="ADAL" clId="{20FCE6CE-90A7-4EEB-9446-C888F0D3B9F6}" dt="2021-02-22T08:22:40.905" v="1028" actId="478"/>
          <ac:cxnSpMkLst>
            <pc:docMk/>
            <pc:sldMk cId="1305017458" sldId="292"/>
            <ac:cxnSpMk id="88" creationId="{9A295C88-2E78-45EC-9E4A-DD8358DF99FF}"/>
          </ac:cxnSpMkLst>
        </pc:cxnChg>
        <pc:cxnChg chg="del mod">
          <ac:chgData name="Marcus Rabe" userId="6b10fd8c-1af8-4ca2-a7e2-54dbfd77502c" providerId="ADAL" clId="{20FCE6CE-90A7-4EEB-9446-C888F0D3B9F6}" dt="2021-02-22T08:22:43.104" v="1029" actId="478"/>
          <ac:cxnSpMkLst>
            <pc:docMk/>
            <pc:sldMk cId="1305017458" sldId="292"/>
            <ac:cxnSpMk id="89" creationId="{E7E2B252-57DC-4679-A757-330598272169}"/>
          </ac:cxnSpMkLst>
        </pc:cxnChg>
        <pc:cxnChg chg="add del mod">
          <ac:chgData name="Marcus Rabe" userId="6b10fd8c-1af8-4ca2-a7e2-54dbfd77502c" providerId="ADAL" clId="{20FCE6CE-90A7-4EEB-9446-C888F0D3B9F6}" dt="2021-02-22T08:21:34.222" v="1000" actId="478"/>
          <ac:cxnSpMkLst>
            <pc:docMk/>
            <pc:sldMk cId="1305017458" sldId="292"/>
            <ac:cxnSpMk id="91" creationId="{22C7453B-5E2B-4EDD-844A-5EECB8C5149B}"/>
          </ac:cxnSpMkLst>
        </pc:cxnChg>
        <pc:cxnChg chg="del mod">
          <ac:chgData name="Marcus Rabe" userId="6b10fd8c-1af8-4ca2-a7e2-54dbfd77502c" providerId="ADAL" clId="{20FCE6CE-90A7-4EEB-9446-C888F0D3B9F6}" dt="2021-02-22T08:22:57.176" v="1037" actId="478"/>
          <ac:cxnSpMkLst>
            <pc:docMk/>
            <pc:sldMk cId="1305017458" sldId="292"/>
            <ac:cxnSpMk id="96" creationId="{7E599230-E33A-4129-AAE4-DC13A0732E66}"/>
          </ac:cxnSpMkLst>
        </pc:cxnChg>
        <pc:cxnChg chg="del mod">
          <ac:chgData name="Marcus Rabe" userId="6b10fd8c-1af8-4ca2-a7e2-54dbfd77502c" providerId="ADAL" clId="{20FCE6CE-90A7-4EEB-9446-C888F0D3B9F6}" dt="2021-02-22T08:23:04.990" v="1041" actId="478"/>
          <ac:cxnSpMkLst>
            <pc:docMk/>
            <pc:sldMk cId="1305017458" sldId="292"/>
            <ac:cxnSpMk id="98" creationId="{98BF892C-8D79-42B0-BFCD-2A7573EC3C69}"/>
          </ac:cxnSpMkLst>
        </pc:cxnChg>
        <pc:cxnChg chg="del mod topLvl">
          <ac:chgData name="Marcus Rabe" userId="6b10fd8c-1af8-4ca2-a7e2-54dbfd77502c" providerId="ADAL" clId="{20FCE6CE-90A7-4EEB-9446-C888F0D3B9F6}" dt="2021-02-22T08:23:06.960" v="1042" actId="478"/>
          <ac:cxnSpMkLst>
            <pc:docMk/>
            <pc:sldMk cId="1305017458" sldId="292"/>
            <ac:cxnSpMk id="99" creationId="{2D1D1AD9-E935-498B-8480-5E57A7D80CD2}"/>
          </ac:cxnSpMkLst>
        </pc:cxnChg>
        <pc:cxnChg chg="add del mod">
          <ac:chgData name="Marcus Rabe" userId="6b10fd8c-1af8-4ca2-a7e2-54dbfd77502c" providerId="ADAL" clId="{20FCE6CE-90A7-4EEB-9446-C888F0D3B9F6}" dt="2021-02-22T08:21:37.730" v="1003" actId="478"/>
          <ac:cxnSpMkLst>
            <pc:docMk/>
            <pc:sldMk cId="1305017458" sldId="292"/>
            <ac:cxnSpMk id="101" creationId="{BA02152F-00EF-4AF6-B17F-550EED729A6F}"/>
          </ac:cxnSpMkLst>
        </pc:cxnChg>
        <pc:cxnChg chg="del mod">
          <ac:chgData name="Marcus Rabe" userId="6b10fd8c-1af8-4ca2-a7e2-54dbfd77502c" providerId="ADAL" clId="{20FCE6CE-90A7-4EEB-9446-C888F0D3B9F6}" dt="2021-02-22T08:23:09.746" v="1043" actId="478"/>
          <ac:cxnSpMkLst>
            <pc:docMk/>
            <pc:sldMk cId="1305017458" sldId="292"/>
            <ac:cxnSpMk id="106" creationId="{E01AF332-7902-4AA5-8321-5150794C2C0C}"/>
          </ac:cxnSpMkLst>
        </pc:cxnChg>
        <pc:cxnChg chg="del mod">
          <ac:chgData name="Marcus Rabe" userId="6b10fd8c-1af8-4ca2-a7e2-54dbfd77502c" providerId="ADAL" clId="{20FCE6CE-90A7-4EEB-9446-C888F0D3B9F6}" dt="2021-02-22T08:23:12.071" v="1045" actId="478"/>
          <ac:cxnSpMkLst>
            <pc:docMk/>
            <pc:sldMk cId="1305017458" sldId="292"/>
            <ac:cxnSpMk id="108" creationId="{2F551D84-1952-40E4-8A40-807CF1CDA611}"/>
          </ac:cxnSpMkLst>
        </pc:cxnChg>
        <pc:cxnChg chg="del mod">
          <ac:chgData name="Marcus Rabe" userId="6b10fd8c-1af8-4ca2-a7e2-54dbfd77502c" providerId="ADAL" clId="{20FCE6CE-90A7-4EEB-9446-C888F0D3B9F6}" dt="2021-02-22T08:23:13.961" v="1046" actId="478"/>
          <ac:cxnSpMkLst>
            <pc:docMk/>
            <pc:sldMk cId="1305017458" sldId="292"/>
            <ac:cxnSpMk id="109" creationId="{33F887ED-3934-41B8-B477-C5D25DFBDF32}"/>
          </ac:cxnSpMkLst>
        </pc:cxnChg>
        <pc:cxnChg chg="add del mod">
          <ac:chgData name="Marcus Rabe" userId="6b10fd8c-1af8-4ca2-a7e2-54dbfd77502c" providerId="ADAL" clId="{20FCE6CE-90A7-4EEB-9446-C888F0D3B9F6}" dt="2021-02-22T08:21:40.625" v="1005" actId="478"/>
          <ac:cxnSpMkLst>
            <pc:docMk/>
            <pc:sldMk cId="1305017458" sldId="292"/>
            <ac:cxnSpMk id="111" creationId="{0F4A98D3-7531-4F19-90E6-7144F4D206A4}"/>
          </ac:cxnSpMkLst>
        </pc:cxnChg>
        <pc:cxnChg chg="del mod">
          <ac:chgData name="Marcus Rabe" userId="6b10fd8c-1af8-4ca2-a7e2-54dbfd77502c" providerId="ADAL" clId="{20FCE6CE-90A7-4EEB-9446-C888F0D3B9F6}" dt="2021-02-22T08:22:49.129" v="1032" actId="478"/>
          <ac:cxnSpMkLst>
            <pc:docMk/>
            <pc:sldMk cId="1305017458" sldId="292"/>
            <ac:cxnSpMk id="116" creationId="{D97527B8-943D-4789-B0BC-95344E0B4A6D}"/>
          </ac:cxnSpMkLst>
        </pc:cxnChg>
        <pc:cxnChg chg="del mod">
          <ac:chgData name="Marcus Rabe" userId="6b10fd8c-1af8-4ca2-a7e2-54dbfd77502c" providerId="ADAL" clId="{20FCE6CE-90A7-4EEB-9446-C888F0D3B9F6}" dt="2021-02-22T08:22:45.033" v="1030" actId="478"/>
          <ac:cxnSpMkLst>
            <pc:docMk/>
            <pc:sldMk cId="1305017458" sldId="292"/>
            <ac:cxnSpMk id="118" creationId="{E75D9D42-297E-4D50-8405-B63FD1D87537}"/>
          </ac:cxnSpMkLst>
        </pc:cxnChg>
        <pc:cxnChg chg="del mod">
          <ac:chgData name="Marcus Rabe" userId="6b10fd8c-1af8-4ca2-a7e2-54dbfd77502c" providerId="ADAL" clId="{20FCE6CE-90A7-4EEB-9446-C888F0D3B9F6}" dt="2021-02-22T08:22:46.961" v="1031" actId="478"/>
          <ac:cxnSpMkLst>
            <pc:docMk/>
            <pc:sldMk cId="1305017458" sldId="292"/>
            <ac:cxnSpMk id="119" creationId="{762EE07D-550B-409F-A302-1DE74DDD6BA2}"/>
          </ac:cxnSpMkLst>
        </pc:cxnChg>
        <pc:cxnChg chg="add del mod">
          <ac:chgData name="Marcus Rabe" userId="6b10fd8c-1af8-4ca2-a7e2-54dbfd77502c" providerId="ADAL" clId="{20FCE6CE-90A7-4EEB-9446-C888F0D3B9F6}" dt="2021-02-22T08:21:41.700" v="1006" actId="478"/>
          <ac:cxnSpMkLst>
            <pc:docMk/>
            <pc:sldMk cId="1305017458" sldId="292"/>
            <ac:cxnSpMk id="121" creationId="{DE8D9A5D-E4CC-479A-A140-DD012D4158B7}"/>
          </ac:cxnSpMkLst>
        </pc:cxnChg>
        <pc:cxnChg chg="del mod">
          <ac:chgData name="Marcus Rabe" userId="6b10fd8c-1af8-4ca2-a7e2-54dbfd77502c" providerId="ADAL" clId="{20FCE6CE-90A7-4EEB-9446-C888F0D3B9F6}" dt="2021-02-22T08:23:17.092" v="1047" actId="478"/>
          <ac:cxnSpMkLst>
            <pc:docMk/>
            <pc:sldMk cId="1305017458" sldId="292"/>
            <ac:cxnSpMk id="126" creationId="{E6CBBD8E-CFF9-46D6-992C-60582FFD7175}"/>
          </ac:cxnSpMkLst>
        </pc:cxnChg>
        <pc:cxnChg chg="del mod">
          <ac:chgData name="Marcus Rabe" userId="6b10fd8c-1af8-4ca2-a7e2-54dbfd77502c" providerId="ADAL" clId="{20FCE6CE-90A7-4EEB-9446-C888F0D3B9F6}" dt="2021-02-22T08:23:24.887" v="1051" actId="478"/>
          <ac:cxnSpMkLst>
            <pc:docMk/>
            <pc:sldMk cId="1305017458" sldId="292"/>
            <ac:cxnSpMk id="128" creationId="{A33610B6-E1CD-43AF-AD65-889C7915D084}"/>
          </ac:cxnSpMkLst>
        </pc:cxnChg>
        <pc:cxnChg chg="del mod topLvl">
          <ac:chgData name="Marcus Rabe" userId="6b10fd8c-1af8-4ca2-a7e2-54dbfd77502c" providerId="ADAL" clId="{20FCE6CE-90A7-4EEB-9446-C888F0D3B9F6}" dt="2021-02-22T08:23:27.526" v="1052" actId="478"/>
          <ac:cxnSpMkLst>
            <pc:docMk/>
            <pc:sldMk cId="1305017458" sldId="292"/>
            <ac:cxnSpMk id="129" creationId="{6240BAB1-4FB5-4BE9-87B7-6BE8CD189EFC}"/>
          </ac:cxnSpMkLst>
        </pc:cxnChg>
        <pc:cxnChg chg="add mod">
          <ac:chgData name="Marcus Rabe" userId="6b10fd8c-1af8-4ca2-a7e2-54dbfd77502c" providerId="ADAL" clId="{20FCE6CE-90A7-4EEB-9446-C888F0D3B9F6}" dt="2021-02-22T09:22:48.695" v="1195" actId="692"/>
          <ac:cxnSpMkLst>
            <pc:docMk/>
            <pc:sldMk cId="1305017458" sldId="292"/>
            <ac:cxnSpMk id="132" creationId="{29D0FBD8-6B09-40EC-9D56-76C226E32672}"/>
          </ac:cxnSpMkLst>
        </pc:cxnChg>
        <pc:cxnChg chg="add mod">
          <ac:chgData name="Marcus Rabe" userId="6b10fd8c-1af8-4ca2-a7e2-54dbfd77502c" providerId="ADAL" clId="{20FCE6CE-90A7-4EEB-9446-C888F0D3B9F6}" dt="2021-02-22T09:22:48.695" v="1195" actId="692"/>
          <ac:cxnSpMkLst>
            <pc:docMk/>
            <pc:sldMk cId="1305017458" sldId="292"/>
            <ac:cxnSpMk id="135" creationId="{7B1C809C-0B55-431E-B112-5109BFCF2D8A}"/>
          </ac:cxnSpMkLst>
        </pc:cxnChg>
        <pc:cxnChg chg="add mod">
          <ac:chgData name="Marcus Rabe" userId="6b10fd8c-1af8-4ca2-a7e2-54dbfd77502c" providerId="ADAL" clId="{20FCE6CE-90A7-4EEB-9446-C888F0D3B9F6}" dt="2021-02-22T09:22:48.695" v="1195" actId="692"/>
          <ac:cxnSpMkLst>
            <pc:docMk/>
            <pc:sldMk cId="1305017458" sldId="292"/>
            <ac:cxnSpMk id="139" creationId="{0CF47C7A-EA8B-447B-A78D-4C3D68BE50A3}"/>
          </ac:cxnSpMkLst>
        </pc:cxnChg>
        <pc:cxnChg chg="add mod">
          <ac:chgData name="Marcus Rabe" userId="6b10fd8c-1af8-4ca2-a7e2-54dbfd77502c" providerId="ADAL" clId="{20FCE6CE-90A7-4EEB-9446-C888F0D3B9F6}" dt="2021-02-22T09:22:48.695" v="1195" actId="692"/>
          <ac:cxnSpMkLst>
            <pc:docMk/>
            <pc:sldMk cId="1305017458" sldId="292"/>
            <ac:cxnSpMk id="142" creationId="{16D6B31D-4ECE-4EB1-AF8F-E52832CA8A3E}"/>
          </ac:cxnSpMkLst>
        </pc:cxnChg>
        <pc:cxnChg chg="add mod">
          <ac:chgData name="Marcus Rabe" userId="6b10fd8c-1af8-4ca2-a7e2-54dbfd77502c" providerId="ADAL" clId="{20FCE6CE-90A7-4EEB-9446-C888F0D3B9F6}" dt="2021-02-22T09:22:48.695" v="1195" actId="692"/>
          <ac:cxnSpMkLst>
            <pc:docMk/>
            <pc:sldMk cId="1305017458" sldId="292"/>
            <ac:cxnSpMk id="145" creationId="{7F41109F-828A-4D1C-8C26-16022A2774DB}"/>
          </ac:cxnSpMkLst>
        </pc:cxnChg>
        <pc:cxnChg chg="add mod">
          <ac:chgData name="Marcus Rabe" userId="6b10fd8c-1af8-4ca2-a7e2-54dbfd77502c" providerId="ADAL" clId="{20FCE6CE-90A7-4EEB-9446-C888F0D3B9F6}" dt="2021-02-22T09:22:48.695" v="1195" actId="692"/>
          <ac:cxnSpMkLst>
            <pc:docMk/>
            <pc:sldMk cId="1305017458" sldId="292"/>
            <ac:cxnSpMk id="148" creationId="{845D082C-C7D3-44BD-8338-5A9CC55E7154}"/>
          </ac:cxnSpMkLst>
        </pc:cxnChg>
        <pc:cxnChg chg="add mod">
          <ac:chgData name="Marcus Rabe" userId="6b10fd8c-1af8-4ca2-a7e2-54dbfd77502c" providerId="ADAL" clId="{20FCE6CE-90A7-4EEB-9446-C888F0D3B9F6}" dt="2021-02-22T09:22:48.695" v="1195" actId="692"/>
          <ac:cxnSpMkLst>
            <pc:docMk/>
            <pc:sldMk cId="1305017458" sldId="292"/>
            <ac:cxnSpMk id="151" creationId="{AB6A27BD-8A03-4796-90D4-5A2FCDD4ED50}"/>
          </ac:cxnSpMkLst>
        </pc:cxnChg>
        <pc:cxnChg chg="add mod">
          <ac:chgData name="Marcus Rabe" userId="6b10fd8c-1af8-4ca2-a7e2-54dbfd77502c" providerId="ADAL" clId="{20FCE6CE-90A7-4EEB-9446-C888F0D3B9F6}" dt="2021-02-22T09:03:56.672" v="1106" actId="14100"/>
          <ac:cxnSpMkLst>
            <pc:docMk/>
            <pc:sldMk cId="1305017458" sldId="292"/>
            <ac:cxnSpMk id="200" creationId="{7C31FDE4-DCFB-4476-B35C-CE9E7197E67F}"/>
          </ac:cxnSpMkLst>
        </pc:cxnChg>
        <pc:cxnChg chg="add mod">
          <ac:chgData name="Marcus Rabe" userId="6b10fd8c-1af8-4ca2-a7e2-54dbfd77502c" providerId="ADAL" clId="{20FCE6CE-90A7-4EEB-9446-C888F0D3B9F6}" dt="2021-02-22T09:22:48.695" v="1195" actId="692"/>
          <ac:cxnSpMkLst>
            <pc:docMk/>
            <pc:sldMk cId="1305017458" sldId="292"/>
            <ac:cxnSpMk id="203" creationId="{95F3B60F-BE07-400A-8316-170DFE3FB5C0}"/>
          </ac:cxnSpMkLst>
        </pc:cxnChg>
        <pc:cxnChg chg="add mod">
          <ac:chgData name="Marcus Rabe" userId="6b10fd8c-1af8-4ca2-a7e2-54dbfd77502c" providerId="ADAL" clId="{20FCE6CE-90A7-4EEB-9446-C888F0D3B9F6}" dt="2021-02-22T09:22:48.695" v="1195" actId="692"/>
          <ac:cxnSpMkLst>
            <pc:docMk/>
            <pc:sldMk cId="1305017458" sldId="292"/>
            <ac:cxnSpMk id="206" creationId="{D1ED2DA8-FD7C-4B3C-9EA9-25DF6C7DF5D1}"/>
          </ac:cxnSpMkLst>
        </pc:cxnChg>
        <pc:cxnChg chg="add mod">
          <ac:chgData name="Marcus Rabe" userId="6b10fd8c-1af8-4ca2-a7e2-54dbfd77502c" providerId="ADAL" clId="{20FCE6CE-90A7-4EEB-9446-C888F0D3B9F6}" dt="2021-02-22T09:22:48.695" v="1195" actId="692"/>
          <ac:cxnSpMkLst>
            <pc:docMk/>
            <pc:sldMk cId="1305017458" sldId="292"/>
            <ac:cxnSpMk id="209" creationId="{C2C9895F-F7BB-4BDC-9496-A7811CC0FEC7}"/>
          </ac:cxnSpMkLst>
        </pc:cxnChg>
        <pc:cxnChg chg="add mod">
          <ac:chgData name="Marcus Rabe" userId="6b10fd8c-1af8-4ca2-a7e2-54dbfd77502c" providerId="ADAL" clId="{20FCE6CE-90A7-4EEB-9446-C888F0D3B9F6}" dt="2021-02-22T09:22:48.695" v="1195" actId="692"/>
          <ac:cxnSpMkLst>
            <pc:docMk/>
            <pc:sldMk cId="1305017458" sldId="292"/>
            <ac:cxnSpMk id="212" creationId="{BE50053F-38BC-45E9-AF71-2B8387B5E199}"/>
          </ac:cxnSpMkLst>
        </pc:cxnChg>
        <pc:cxnChg chg="add mod">
          <ac:chgData name="Marcus Rabe" userId="6b10fd8c-1af8-4ca2-a7e2-54dbfd77502c" providerId="ADAL" clId="{20FCE6CE-90A7-4EEB-9446-C888F0D3B9F6}" dt="2021-02-22T09:22:48.695" v="1195" actId="692"/>
          <ac:cxnSpMkLst>
            <pc:docMk/>
            <pc:sldMk cId="1305017458" sldId="292"/>
            <ac:cxnSpMk id="215" creationId="{E2F5D76F-2ADA-4746-9CBD-4E917A9064B4}"/>
          </ac:cxnSpMkLst>
        </pc:cxnChg>
        <pc:cxnChg chg="add mod">
          <ac:chgData name="Marcus Rabe" userId="6b10fd8c-1af8-4ca2-a7e2-54dbfd77502c" providerId="ADAL" clId="{20FCE6CE-90A7-4EEB-9446-C888F0D3B9F6}" dt="2021-02-22T09:22:48.695" v="1195" actId="692"/>
          <ac:cxnSpMkLst>
            <pc:docMk/>
            <pc:sldMk cId="1305017458" sldId="292"/>
            <ac:cxnSpMk id="218" creationId="{5F9CBE7D-FDE5-48E2-B665-2026655A9A91}"/>
          </ac:cxnSpMkLst>
        </pc:cxnChg>
        <pc:cxnChg chg="add mod">
          <ac:chgData name="Marcus Rabe" userId="6b10fd8c-1af8-4ca2-a7e2-54dbfd77502c" providerId="ADAL" clId="{20FCE6CE-90A7-4EEB-9446-C888F0D3B9F6}" dt="2021-02-22T09:22:48.695" v="1195" actId="692"/>
          <ac:cxnSpMkLst>
            <pc:docMk/>
            <pc:sldMk cId="1305017458" sldId="292"/>
            <ac:cxnSpMk id="222" creationId="{97B754D2-F4A0-4E70-8E59-0F0EED4C6A09}"/>
          </ac:cxnSpMkLst>
        </pc:cxnChg>
        <pc:cxnChg chg="add mod">
          <ac:chgData name="Marcus Rabe" userId="6b10fd8c-1af8-4ca2-a7e2-54dbfd77502c" providerId="ADAL" clId="{20FCE6CE-90A7-4EEB-9446-C888F0D3B9F6}" dt="2021-02-22T09:06:52.794" v="1151" actId="14100"/>
          <ac:cxnSpMkLst>
            <pc:docMk/>
            <pc:sldMk cId="1305017458" sldId="292"/>
            <ac:cxnSpMk id="241" creationId="{00EF06C8-FA0C-4EB8-838B-DBB169F44350}"/>
          </ac:cxnSpMkLst>
        </pc:cxnChg>
        <pc:cxnChg chg="add mod">
          <ac:chgData name="Marcus Rabe" userId="6b10fd8c-1af8-4ca2-a7e2-54dbfd77502c" providerId="ADAL" clId="{20FCE6CE-90A7-4EEB-9446-C888F0D3B9F6}" dt="2021-02-22T09:22:48.695" v="1195" actId="692"/>
          <ac:cxnSpMkLst>
            <pc:docMk/>
            <pc:sldMk cId="1305017458" sldId="292"/>
            <ac:cxnSpMk id="242" creationId="{759EA8E3-782A-4DE5-B816-B903F9B9183F}"/>
          </ac:cxnSpMkLst>
        </pc:cxnChg>
        <pc:cxnChg chg="add mod">
          <ac:chgData name="Marcus Rabe" userId="6b10fd8c-1af8-4ca2-a7e2-54dbfd77502c" providerId="ADAL" clId="{20FCE6CE-90A7-4EEB-9446-C888F0D3B9F6}" dt="2021-02-22T09:22:48.695" v="1195" actId="692"/>
          <ac:cxnSpMkLst>
            <pc:docMk/>
            <pc:sldMk cId="1305017458" sldId="292"/>
            <ac:cxnSpMk id="243" creationId="{C5A8D7EA-D34D-4D6C-8332-3FB50E65511A}"/>
          </ac:cxnSpMkLst>
        </pc:cxnChg>
        <pc:cxnChg chg="add mod">
          <ac:chgData name="Marcus Rabe" userId="6b10fd8c-1af8-4ca2-a7e2-54dbfd77502c" providerId="ADAL" clId="{20FCE6CE-90A7-4EEB-9446-C888F0D3B9F6}" dt="2021-02-22T09:22:48.695" v="1195" actId="692"/>
          <ac:cxnSpMkLst>
            <pc:docMk/>
            <pc:sldMk cId="1305017458" sldId="292"/>
            <ac:cxnSpMk id="244" creationId="{E7008A6D-D7B7-4509-BE1B-B897D1E85668}"/>
          </ac:cxnSpMkLst>
        </pc:cxnChg>
        <pc:cxnChg chg="add mod">
          <ac:chgData name="Marcus Rabe" userId="6b10fd8c-1af8-4ca2-a7e2-54dbfd77502c" providerId="ADAL" clId="{20FCE6CE-90A7-4EEB-9446-C888F0D3B9F6}" dt="2021-02-22T09:22:48.695" v="1195" actId="692"/>
          <ac:cxnSpMkLst>
            <pc:docMk/>
            <pc:sldMk cId="1305017458" sldId="292"/>
            <ac:cxnSpMk id="245" creationId="{5D72A052-73FF-4F7A-B935-B92D07803FB1}"/>
          </ac:cxnSpMkLst>
        </pc:cxnChg>
        <pc:cxnChg chg="add mod">
          <ac:chgData name="Marcus Rabe" userId="6b10fd8c-1af8-4ca2-a7e2-54dbfd77502c" providerId="ADAL" clId="{20FCE6CE-90A7-4EEB-9446-C888F0D3B9F6}" dt="2021-02-22T09:22:48.695" v="1195" actId="692"/>
          <ac:cxnSpMkLst>
            <pc:docMk/>
            <pc:sldMk cId="1305017458" sldId="292"/>
            <ac:cxnSpMk id="246" creationId="{72FEC082-AD54-4765-A54F-8F01917C24DC}"/>
          </ac:cxnSpMkLst>
        </pc:cxnChg>
        <pc:cxnChg chg="add mod">
          <ac:chgData name="Marcus Rabe" userId="6b10fd8c-1af8-4ca2-a7e2-54dbfd77502c" providerId="ADAL" clId="{20FCE6CE-90A7-4EEB-9446-C888F0D3B9F6}" dt="2021-02-22T09:22:48.695" v="1195" actId="692"/>
          <ac:cxnSpMkLst>
            <pc:docMk/>
            <pc:sldMk cId="1305017458" sldId="292"/>
            <ac:cxnSpMk id="247" creationId="{382480E7-8FF6-41C5-A325-B430A8F9EEAD}"/>
          </ac:cxnSpMkLst>
        </pc:cxnChg>
        <pc:cxnChg chg="add mod">
          <ac:chgData name="Marcus Rabe" userId="6b10fd8c-1af8-4ca2-a7e2-54dbfd77502c" providerId="ADAL" clId="{20FCE6CE-90A7-4EEB-9446-C888F0D3B9F6}" dt="2021-02-22T09:22:48.695" v="1195" actId="692"/>
          <ac:cxnSpMkLst>
            <pc:docMk/>
            <pc:sldMk cId="1305017458" sldId="292"/>
            <ac:cxnSpMk id="248" creationId="{D9356DC9-261A-47F8-A861-C7F3B3490CDE}"/>
          </ac:cxnSpMkLst>
        </pc:cxnChg>
      </pc:sldChg>
      <pc:sldChg chg="addSp delSp modSp add mod modAnim">
        <pc:chgData name="Marcus Rabe" userId="6b10fd8c-1af8-4ca2-a7e2-54dbfd77502c" providerId="ADAL" clId="{20FCE6CE-90A7-4EEB-9446-C888F0D3B9F6}" dt="2021-03-09T07:27:14.611" v="4768"/>
        <pc:sldMkLst>
          <pc:docMk/>
          <pc:sldMk cId="1129038323" sldId="293"/>
        </pc:sldMkLst>
        <pc:spChg chg="add mod topLvl">
          <ac:chgData name="Marcus Rabe" userId="6b10fd8c-1af8-4ca2-a7e2-54dbfd77502c" providerId="ADAL" clId="{20FCE6CE-90A7-4EEB-9446-C888F0D3B9F6}" dt="2021-02-22T14:50:37.566" v="1906" actId="164"/>
          <ac:spMkLst>
            <pc:docMk/>
            <pc:sldMk cId="1129038323" sldId="293"/>
            <ac:spMk id="3" creationId="{F362B417-CD73-41CB-B44E-63C3F05D74D0}"/>
          </ac:spMkLst>
        </pc:spChg>
        <pc:spChg chg="mod">
          <ac:chgData name="Marcus Rabe" userId="6b10fd8c-1af8-4ca2-a7e2-54dbfd77502c" providerId="ADAL" clId="{20FCE6CE-90A7-4EEB-9446-C888F0D3B9F6}" dt="2021-02-22T14:07:36.687" v="1860" actId="20577"/>
          <ac:spMkLst>
            <pc:docMk/>
            <pc:sldMk cId="1129038323" sldId="293"/>
            <ac:spMk id="4" creationId="{AFADA9F0-75A0-41FE-B599-52F887A5D1B1}"/>
          </ac:spMkLst>
        </pc:spChg>
        <pc:spChg chg="mod">
          <ac:chgData name="Marcus Rabe" userId="6b10fd8c-1af8-4ca2-a7e2-54dbfd77502c" providerId="ADAL" clId="{20FCE6CE-90A7-4EEB-9446-C888F0D3B9F6}" dt="2021-02-22T14:53:19.078" v="1918" actId="164"/>
          <ac:spMkLst>
            <pc:docMk/>
            <pc:sldMk cId="1129038323" sldId="293"/>
            <ac:spMk id="7" creationId="{D408990A-9C34-4B81-AC4E-7C09CD7358B6}"/>
          </ac:spMkLst>
        </pc:spChg>
        <pc:spChg chg="add mod">
          <ac:chgData name="Marcus Rabe" userId="6b10fd8c-1af8-4ca2-a7e2-54dbfd77502c" providerId="ADAL" clId="{20FCE6CE-90A7-4EEB-9446-C888F0D3B9F6}" dt="2021-02-22T14:50:37.566" v="1906" actId="164"/>
          <ac:spMkLst>
            <pc:docMk/>
            <pc:sldMk cId="1129038323" sldId="293"/>
            <ac:spMk id="8" creationId="{554854FB-A785-430B-9E86-CD580CFB585F}"/>
          </ac:spMkLst>
        </pc:spChg>
        <pc:spChg chg="mod">
          <ac:chgData name="Marcus Rabe" userId="6b10fd8c-1af8-4ca2-a7e2-54dbfd77502c" providerId="ADAL" clId="{20FCE6CE-90A7-4EEB-9446-C888F0D3B9F6}" dt="2021-02-22T14:53:19.078" v="1918" actId="164"/>
          <ac:spMkLst>
            <pc:docMk/>
            <pc:sldMk cId="1129038323" sldId="293"/>
            <ac:spMk id="10" creationId="{7B58A7C5-4842-4884-9D16-22FC42FA92E8}"/>
          </ac:spMkLst>
        </pc:spChg>
        <pc:spChg chg="mod">
          <ac:chgData name="Marcus Rabe" userId="6b10fd8c-1af8-4ca2-a7e2-54dbfd77502c" providerId="ADAL" clId="{20FCE6CE-90A7-4EEB-9446-C888F0D3B9F6}" dt="2021-02-22T14:53:19.078" v="1918" actId="164"/>
          <ac:spMkLst>
            <pc:docMk/>
            <pc:sldMk cId="1129038323" sldId="293"/>
            <ac:spMk id="11" creationId="{D04E88E6-BB3C-4C1D-86B2-C5EE39D6C152}"/>
          </ac:spMkLst>
        </pc:spChg>
        <pc:spChg chg="mod">
          <ac:chgData name="Marcus Rabe" userId="6b10fd8c-1af8-4ca2-a7e2-54dbfd77502c" providerId="ADAL" clId="{20FCE6CE-90A7-4EEB-9446-C888F0D3B9F6}" dt="2021-02-22T14:53:19.078" v="1918" actId="164"/>
          <ac:spMkLst>
            <pc:docMk/>
            <pc:sldMk cId="1129038323" sldId="293"/>
            <ac:spMk id="12" creationId="{2AAB86A9-3771-4E0E-BD5A-7D0840670FFD}"/>
          </ac:spMkLst>
        </pc:spChg>
        <pc:spChg chg="add mod topLvl">
          <ac:chgData name="Marcus Rabe" userId="6b10fd8c-1af8-4ca2-a7e2-54dbfd77502c" providerId="ADAL" clId="{20FCE6CE-90A7-4EEB-9446-C888F0D3B9F6}" dt="2021-02-22T14:50:37.566" v="1906" actId="164"/>
          <ac:spMkLst>
            <pc:docMk/>
            <pc:sldMk cId="1129038323" sldId="293"/>
            <ac:spMk id="16" creationId="{60A6932C-642E-4C4B-BE20-F3DF4F55248B}"/>
          </ac:spMkLst>
        </pc:spChg>
        <pc:spChg chg="add mod">
          <ac:chgData name="Marcus Rabe" userId="6b10fd8c-1af8-4ca2-a7e2-54dbfd77502c" providerId="ADAL" clId="{20FCE6CE-90A7-4EEB-9446-C888F0D3B9F6}" dt="2021-02-22T14:16:13.743" v="1898" actId="165"/>
          <ac:spMkLst>
            <pc:docMk/>
            <pc:sldMk cId="1129038323" sldId="293"/>
            <ac:spMk id="20" creationId="{1E0FE3D9-236E-46B9-8E33-6E246871B051}"/>
          </ac:spMkLst>
        </pc:spChg>
        <pc:spChg chg="mod">
          <ac:chgData name="Marcus Rabe" userId="6b10fd8c-1af8-4ca2-a7e2-54dbfd77502c" providerId="ADAL" clId="{20FCE6CE-90A7-4EEB-9446-C888F0D3B9F6}" dt="2021-02-22T14:53:19.078" v="1918" actId="164"/>
          <ac:spMkLst>
            <pc:docMk/>
            <pc:sldMk cId="1129038323" sldId="293"/>
            <ac:spMk id="21" creationId="{9BE84FB7-385D-4878-ADF3-B1614ED1FCCF}"/>
          </ac:spMkLst>
        </pc:spChg>
        <pc:spChg chg="mod">
          <ac:chgData name="Marcus Rabe" userId="6b10fd8c-1af8-4ca2-a7e2-54dbfd77502c" providerId="ADAL" clId="{20FCE6CE-90A7-4EEB-9446-C888F0D3B9F6}" dt="2021-02-22T14:53:19.078" v="1918" actId="164"/>
          <ac:spMkLst>
            <pc:docMk/>
            <pc:sldMk cId="1129038323" sldId="293"/>
            <ac:spMk id="22" creationId="{232BB2E7-B858-40D7-AD2A-4B2D0B5BF3B2}"/>
          </ac:spMkLst>
        </pc:spChg>
        <pc:spChg chg="mod">
          <ac:chgData name="Marcus Rabe" userId="6b10fd8c-1af8-4ca2-a7e2-54dbfd77502c" providerId="ADAL" clId="{20FCE6CE-90A7-4EEB-9446-C888F0D3B9F6}" dt="2021-02-22T14:53:19.078" v="1918" actId="164"/>
          <ac:spMkLst>
            <pc:docMk/>
            <pc:sldMk cId="1129038323" sldId="293"/>
            <ac:spMk id="23" creationId="{8EB58CD5-E3DA-4E78-93DD-4D3C5E141F03}"/>
          </ac:spMkLst>
        </pc:spChg>
        <pc:spChg chg="mod">
          <ac:chgData name="Marcus Rabe" userId="6b10fd8c-1af8-4ca2-a7e2-54dbfd77502c" providerId="ADAL" clId="{20FCE6CE-90A7-4EEB-9446-C888F0D3B9F6}" dt="2021-02-22T14:53:19.078" v="1918" actId="164"/>
          <ac:spMkLst>
            <pc:docMk/>
            <pc:sldMk cId="1129038323" sldId="293"/>
            <ac:spMk id="31" creationId="{F99763CA-8963-44E0-80B5-2FF75A9A14C6}"/>
          </ac:spMkLst>
        </pc:spChg>
        <pc:spChg chg="mod">
          <ac:chgData name="Marcus Rabe" userId="6b10fd8c-1af8-4ca2-a7e2-54dbfd77502c" providerId="ADAL" clId="{20FCE6CE-90A7-4EEB-9446-C888F0D3B9F6}" dt="2021-03-09T07:27:14.611" v="4768"/>
          <ac:spMkLst>
            <pc:docMk/>
            <pc:sldMk cId="1129038323" sldId="293"/>
            <ac:spMk id="34" creationId="{758DC22D-D72B-4CA9-BA49-823E084736D3}"/>
          </ac:spMkLst>
        </pc:spChg>
        <pc:spChg chg="mod">
          <ac:chgData name="Marcus Rabe" userId="6b10fd8c-1af8-4ca2-a7e2-54dbfd77502c" providerId="ADAL" clId="{20FCE6CE-90A7-4EEB-9446-C888F0D3B9F6}" dt="2021-03-09T07:27:14.611" v="4768"/>
          <ac:spMkLst>
            <pc:docMk/>
            <pc:sldMk cId="1129038323" sldId="293"/>
            <ac:spMk id="35" creationId="{13A97D16-5170-4D73-AE5D-DF400B588F42}"/>
          </ac:spMkLst>
        </pc:spChg>
        <pc:spChg chg="mod">
          <ac:chgData name="Marcus Rabe" userId="6b10fd8c-1af8-4ca2-a7e2-54dbfd77502c" providerId="ADAL" clId="{20FCE6CE-90A7-4EEB-9446-C888F0D3B9F6}" dt="2021-03-09T07:27:14.611" v="4768"/>
          <ac:spMkLst>
            <pc:docMk/>
            <pc:sldMk cId="1129038323" sldId="293"/>
            <ac:spMk id="36" creationId="{0F8D7E4F-3097-40F1-BC29-19A997CD0824}"/>
          </ac:spMkLst>
        </pc:spChg>
        <pc:spChg chg="add mod ord">
          <ac:chgData name="Marcus Rabe" userId="6b10fd8c-1af8-4ca2-a7e2-54dbfd77502c" providerId="ADAL" clId="{20FCE6CE-90A7-4EEB-9446-C888F0D3B9F6}" dt="2021-02-22T14:50:51.243" v="1908" actId="166"/>
          <ac:spMkLst>
            <pc:docMk/>
            <pc:sldMk cId="1129038323" sldId="293"/>
            <ac:spMk id="38" creationId="{CBA816E0-940F-469B-97DB-94EB111E7A99}"/>
          </ac:spMkLst>
        </pc:spChg>
        <pc:spChg chg="mod">
          <ac:chgData name="Marcus Rabe" userId="6b10fd8c-1af8-4ca2-a7e2-54dbfd77502c" providerId="ADAL" clId="{20FCE6CE-90A7-4EEB-9446-C888F0D3B9F6}" dt="2021-02-22T14:53:19.078" v="1918" actId="164"/>
          <ac:spMkLst>
            <pc:docMk/>
            <pc:sldMk cId="1129038323" sldId="293"/>
            <ac:spMk id="53" creationId="{7EA1C025-5A89-4219-AFE7-0E278A96E9F7}"/>
          </ac:spMkLst>
        </pc:spChg>
        <pc:spChg chg="mod">
          <ac:chgData name="Marcus Rabe" userId="6b10fd8c-1af8-4ca2-a7e2-54dbfd77502c" providerId="ADAL" clId="{20FCE6CE-90A7-4EEB-9446-C888F0D3B9F6}" dt="2021-02-22T14:53:31.297" v="1923" actId="120"/>
          <ac:spMkLst>
            <pc:docMk/>
            <pc:sldMk cId="1129038323" sldId="293"/>
            <ac:spMk id="57" creationId="{9BA1D7E5-9EF8-4A9D-A777-27E990C0D39A}"/>
          </ac:spMkLst>
        </pc:spChg>
        <pc:spChg chg="del">
          <ac:chgData name="Marcus Rabe" userId="6b10fd8c-1af8-4ca2-a7e2-54dbfd77502c" providerId="ADAL" clId="{20FCE6CE-90A7-4EEB-9446-C888F0D3B9F6}" dt="2021-02-21T20:56:13.179" v="652" actId="478"/>
          <ac:spMkLst>
            <pc:docMk/>
            <pc:sldMk cId="1129038323" sldId="293"/>
            <ac:spMk id="58" creationId="{DD88169D-3297-4010-8429-39EA7A56309F}"/>
          </ac:spMkLst>
        </pc:spChg>
        <pc:spChg chg="del">
          <ac:chgData name="Marcus Rabe" userId="6b10fd8c-1af8-4ca2-a7e2-54dbfd77502c" providerId="ADAL" clId="{20FCE6CE-90A7-4EEB-9446-C888F0D3B9F6}" dt="2021-02-21T20:56:13.179" v="652" actId="478"/>
          <ac:spMkLst>
            <pc:docMk/>
            <pc:sldMk cId="1129038323" sldId="293"/>
            <ac:spMk id="60" creationId="{2D80B080-3794-4DBB-9232-279C75D3C083}"/>
          </ac:spMkLst>
        </pc:spChg>
        <pc:spChg chg="del">
          <ac:chgData name="Marcus Rabe" userId="6b10fd8c-1af8-4ca2-a7e2-54dbfd77502c" providerId="ADAL" clId="{20FCE6CE-90A7-4EEB-9446-C888F0D3B9F6}" dt="2021-02-21T20:56:13.179" v="652" actId="478"/>
          <ac:spMkLst>
            <pc:docMk/>
            <pc:sldMk cId="1129038323" sldId="293"/>
            <ac:spMk id="61" creationId="{70E4739C-8281-4A8E-A710-D399781FEE5C}"/>
          </ac:spMkLst>
        </pc:spChg>
        <pc:spChg chg="del">
          <ac:chgData name="Marcus Rabe" userId="6b10fd8c-1af8-4ca2-a7e2-54dbfd77502c" providerId="ADAL" clId="{20FCE6CE-90A7-4EEB-9446-C888F0D3B9F6}" dt="2021-02-21T20:56:13.179" v="652" actId="478"/>
          <ac:spMkLst>
            <pc:docMk/>
            <pc:sldMk cId="1129038323" sldId="293"/>
            <ac:spMk id="62" creationId="{F6C2ABEF-2C4E-46A5-9BBF-C322AE324F89}"/>
          </ac:spMkLst>
        </pc:spChg>
        <pc:spChg chg="del">
          <ac:chgData name="Marcus Rabe" userId="6b10fd8c-1af8-4ca2-a7e2-54dbfd77502c" providerId="ADAL" clId="{20FCE6CE-90A7-4EEB-9446-C888F0D3B9F6}" dt="2021-02-21T20:56:13.179" v="652" actId="478"/>
          <ac:spMkLst>
            <pc:docMk/>
            <pc:sldMk cId="1129038323" sldId="293"/>
            <ac:spMk id="68" creationId="{B8DB2BA2-43FC-44C4-9319-49FF683AC49B}"/>
          </ac:spMkLst>
        </pc:spChg>
        <pc:spChg chg="del">
          <ac:chgData name="Marcus Rabe" userId="6b10fd8c-1af8-4ca2-a7e2-54dbfd77502c" providerId="ADAL" clId="{20FCE6CE-90A7-4EEB-9446-C888F0D3B9F6}" dt="2021-02-21T20:56:13.179" v="652" actId="478"/>
          <ac:spMkLst>
            <pc:docMk/>
            <pc:sldMk cId="1129038323" sldId="293"/>
            <ac:spMk id="70" creationId="{E83405CC-03B7-422C-90B1-1E93690A15A9}"/>
          </ac:spMkLst>
        </pc:spChg>
        <pc:spChg chg="del">
          <ac:chgData name="Marcus Rabe" userId="6b10fd8c-1af8-4ca2-a7e2-54dbfd77502c" providerId="ADAL" clId="{20FCE6CE-90A7-4EEB-9446-C888F0D3B9F6}" dt="2021-02-21T20:56:13.179" v="652" actId="478"/>
          <ac:spMkLst>
            <pc:docMk/>
            <pc:sldMk cId="1129038323" sldId="293"/>
            <ac:spMk id="71" creationId="{4366690B-C664-4AE3-8DCE-B36A07A64E11}"/>
          </ac:spMkLst>
        </pc:spChg>
        <pc:spChg chg="del">
          <ac:chgData name="Marcus Rabe" userId="6b10fd8c-1af8-4ca2-a7e2-54dbfd77502c" providerId="ADAL" clId="{20FCE6CE-90A7-4EEB-9446-C888F0D3B9F6}" dt="2021-02-21T20:56:13.179" v="652" actId="478"/>
          <ac:spMkLst>
            <pc:docMk/>
            <pc:sldMk cId="1129038323" sldId="293"/>
            <ac:spMk id="72" creationId="{AD699457-7034-4E5B-AAEA-CFC12F3A9BCB}"/>
          </ac:spMkLst>
        </pc:spChg>
        <pc:spChg chg="del">
          <ac:chgData name="Marcus Rabe" userId="6b10fd8c-1af8-4ca2-a7e2-54dbfd77502c" providerId="ADAL" clId="{20FCE6CE-90A7-4EEB-9446-C888F0D3B9F6}" dt="2021-02-21T20:56:13.179" v="652" actId="478"/>
          <ac:spMkLst>
            <pc:docMk/>
            <pc:sldMk cId="1129038323" sldId="293"/>
            <ac:spMk id="73" creationId="{6BC60A9E-44A1-4428-8FC3-213FDBB3FDC9}"/>
          </ac:spMkLst>
        </pc:spChg>
        <pc:spChg chg="del">
          <ac:chgData name="Marcus Rabe" userId="6b10fd8c-1af8-4ca2-a7e2-54dbfd77502c" providerId="ADAL" clId="{20FCE6CE-90A7-4EEB-9446-C888F0D3B9F6}" dt="2021-02-21T20:56:13.179" v="652" actId="478"/>
          <ac:spMkLst>
            <pc:docMk/>
            <pc:sldMk cId="1129038323" sldId="293"/>
            <ac:spMk id="74" creationId="{E981FD88-73EE-4562-943D-527B45169BF7}"/>
          </ac:spMkLst>
        </pc:spChg>
        <pc:spChg chg="del mod">
          <ac:chgData name="Marcus Rabe" userId="6b10fd8c-1af8-4ca2-a7e2-54dbfd77502c" providerId="ADAL" clId="{20FCE6CE-90A7-4EEB-9446-C888F0D3B9F6}" dt="2021-02-21T20:56:13.179" v="652" actId="478"/>
          <ac:spMkLst>
            <pc:docMk/>
            <pc:sldMk cId="1129038323" sldId="293"/>
            <ac:spMk id="75" creationId="{84CEFFB3-57E9-4964-A886-B155E4569C00}"/>
          </ac:spMkLst>
        </pc:spChg>
        <pc:grpChg chg="add mod ord topLvl">
          <ac:chgData name="Marcus Rabe" userId="6b10fd8c-1af8-4ca2-a7e2-54dbfd77502c" providerId="ADAL" clId="{20FCE6CE-90A7-4EEB-9446-C888F0D3B9F6}" dt="2021-02-22T14:17:02.276" v="1905" actId="167"/>
          <ac:grpSpMkLst>
            <pc:docMk/>
            <pc:sldMk cId="1129038323" sldId="293"/>
            <ac:grpSpMk id="24" creationId="{2DC863C1-285B-41B6-8D7C-A1F67B61C4A9}"/>
          </ac:grpSpMkLst>
        </pc:grpChg>
        <pc:grpChg chg="add del mod">
          <ac:chgData name="Marcus Rabe" userId="6b10fd8c-1af8-4ca2-a7e2-54dbfd77502c" providerId="ADAL" clId="{20FCE6CE-90A7-4EEB-9446-C888F0D3B9F6}" dt="2021-02-22T14:16:13.743" v="1898" actId="165"/>
          <ac:grpSpMkLst>
            <pc:docMk/>
            <pc:sldMk cId="1129038323" sldId="293"/>
            <ac:grpSpMk id="25" creationId="{0D8A7814-E054-40AC-A1E0-6877DB0DD517}"/>
          </ac:grpSpMkLst>
        </pc:grpChg>
        <pc:grpChg chg="add del mod">
          <ac:chgData name="Marcus Rabe" userId="6b10fd8c-1af8-4ca2-a7e2-54dbfd77502c" providerId="ADAL" clId="{20FCE6CE-90A7-4EEB-9446-C888F0D3B9F6}" dt="2021-02-22T14:16:45.675" v="1902" actId="165"/>
          <ac:grpSpMkLst>
            <pc:docMk/>
            <pc:sldMk cId="1129038323" sldId="293"/>
            <ac:grpSpMk id="26" creationId="{C2AD435C-A4AF-4200-8AB1-97DA1F1DA10A}"/>
          </ac:grpSpMkLst>
        </pc:grpChg>
        <pc:grpChg chg="add mod">
          <ac:chgData name="Marcus Rabe" userId="6b10fd8c-1af8-4ca2-a7e2-54dbfd77502c" providerId="ADAL" clId="{20FCE6CE-90A7-4EEB-9446-C888F0D3B9F6}" dt="2021-02-22T14:50:47.558" v="1907" actId="164"/>
          <ac:grpSpMkLst>
            <pc:docMk/>
            <pc:sldMk cId="1129038323" sldId="293"/>
            <ac:grpSpMk id="27" creationId="{402F936D-B873-4EA9-A6D5-95B90B2B6BEB}"/>
          </ac:grpSpMkLst>
        </pc:grpChg>
        <pc:grpChg chg="add mod">
          <ac:chgData name="Marcus Rabe" userId="6b10fd8c-1af8-4ca2-a7e2-54dbfd77502c" providerId="ADAL" clId="{20FCE6CE-90A7-4EEB-9446-C888F0D3B9F6}" dt="2021-02-22T14:51:04.274" v="1912" actId="167"/>
          <ac:grpSpMkLst>
            <pc:docMk/>
            <pc:sldMk cId="1129038323" sldId="293"/>
            <ac:grpSpMk id="28" creationId="{EC449006-A48E-4859-B4AB-9E7172C801F6}"/>
          </ac:grpSpMkLst>
        </pc:grpChg>
        <pc:grpChg chg="add mod">
          <ac:chgData name="Marcus Rabe" userId="6b10fd8c-1af8-4ca2-a7e2-54dbfd77502c" providerId="ADAL" clId="{20FCE6CE-90A7-4EEB-9446-C888F0D3B9F6}" dt="2021-02-22T14:53:40.088" v="1927" actId="1036"/>
          <ac:grpSpMkLst>
            <pc:docMk/>
            <pc:sldMk cId="1129038323" sldId="293"/>
            <ac:grpSpMk id="29" creationId="{0B43AE82-2C98-4040-9F39-81FBB99D7054}"/>
          </ac:grpSpMkLst>
        </pc:grpChg>
        <pc:grpChg chg="add mod">
          <ac:chgData name="Marcus Rabe" userId="6b10fd8c-1af8-4ca2-a7e2-54dbfd77502c" providerId="ADAL" clId="{20FCE6CE-90A7-4EEB-9446-C888F0D3B9F6}" dt="2021-03-09T07:27:14.611" v="4768"/>
          <ac:grpSpMkLst>
            <pc:docMk/>
            <pc:sldMk cId="1129038323" sldId="293"/>
            <ac:grpSpMk id="33" creationId="{DBBC59A4-3D1E-4EEC-B628-F41DA61DE1BB}"/>
          </ac:grpSpMkLst>
        </pc:grpChg>
        <pc:picChg chg="add mod ord topLvl modCrop">
          <ac:chgData name="Marcus Rabe" userId="6b10fd8c-1af8-4ca2-a7e2-54dbfd77502c" providerId="ADAL" clId="{20FCE6CE-90A7-4EEB-9446-C888F0D3B9F6}" dt="2021-02-22T14:50:59.412" v="1911" actId="167"/>
          <ac:picMkLst>
            <pc:docMk/>
            <pc:sldMk cId="1129038323" sldId="293"/>
            <ac:picMk id="15" creationId="{2DBF9F9B-B023-49D3-8C0A-6963D38A3C66}"/>
          </ac:picMkLst>
        </pc:picChg>
        <pc:picChg chg="add mod">
          <ac:chgData name="Marcus Rabe" userId="6b10fd8c-1af8-4ca2-a7e2-54dbfd77502c" providerId="ADAL" clId="{20FCE6CE-90A7-4EEB-9446-C888F0D3B9F6}" dt="2021-02-22T14:16:13.743" v="1898" actId="165"/>
          <ac:picMkLst>
            <pc:docMk/>
            <pc:sldMk cId="1129038323" sldId="293"/>
            <ac:picMk id="19" creationId="{77AF445F-F847-46AC-90CF-BA0B0661F817}"/>
          </ac:picMkLst>
        </pc:picChg>
        <pc:picChg chg="add del mod ord">
          <ac:chgData name="Marcus Rabe" userId="6b10fd8c-1af8-4ca2-a7e2-54dbfd77502c" providerId="ADAL" clId="{20FCE6CE-90A7-4EEB-9446-C888F0D3B9F6}" dt="2021-02-21T21:02:03.373" v="696" actId="478"/>
          <ac:picMkLst>
            <pc:docMk/>
            <pc:sldMk cId="1129038323" sldId="293"/>
            <ac:picMk id="36" creationId="{ACD7694C-E07F-477C-B529-6AA3E345958E}"/>
          </ac:picMkLst>
        </pc:picChg>
        <pc:picChg chg="mod">
          <ac:chgData name="Marcus Rabe" userId="6b10fd8c-1af8-4ca2-a7e2-54dbfd77502c" providerId="ADAL" clId="{20FCE6CE-90A7-4EEB-9446-C888F0D3B9F6}" dt="2021-03-09T07:27:14.611" v="4768"/>
          <ac:picMkLst>
            <pc:docMk/>
            <pc:sldMk cId="1129038323" sldId="293"/>
            <ac:picMk id="37" creationId="{B159ECE9-192A-4EF0-80EB-625DB0EA6E80}"/>
          </ac:picMkLst>
        </pc:picChg>
        <pc:picChg chg="add mod ord topLvl modCrop">
          <ac:chgData name="Marcus Rabe" userId="6b10fd8c-1af8-4ca2-a7e2-54dbfd77502c" providerId="ADAL" clId="{20FCE6CE-90A7-4EEB-9446-C888F0D3B9F6}" dt="2021-02-22T14:51:23.823" v="1913" actId="171"/>
          <ac:picMkLst>
            <pc:docMk/>
            <pc:sldMk cId="1129038323" sldId="293"/>
            <ac:picMk id="42" creationId="{68F7E03F-869F-4C96-8477-EC34DD3FD51E}"/>
          </ac:picMkLst>
        </pc:picChg>
        <pc:cxnChg chg="mod">
          <ac:chgData name="Marcus Rabe" userId="6b10fd8c-1af8-4ca2-a7e2-54dbfd77502c" providerId="ADAL" clId="{20FCE6CE-90A7-4EEB-9446-C888F0D3B9F6}" dt="2021-02-22T14:53:19.078" v="1918" actId="164"/>
          <ac:cxnSpMkLst>
            <pc:docMk/>
            <pc:sldMk cId="1129038323" sldId="293"/>
            <ac:cxnSpMk id="9" creationId="{438CEB4C-3904-41F6-BBBD-AE7D547A5500}"/>
          </ac:cxnSpMkLst>
        </pc:cxnChg>
        <pc:cxnChg chg="mod">
          <ac:chgData name="Marcus Rabe" userId="6b10fd8c-1af8-4ca2-a7e2-54dbfd77502c" providerId="ADAL" clId="{20FCE6CE-90A7-4EEB-9446-C888F0D3B9F6}" dt="2021-02-22T14:53:19.078" v="1918" actId="164"/>
          <ac:cxnSpMkLst>
            <pc:docMk/>
            <pc:sldMk cId="1129038323" sldId="293"/>
            <ac:cxnSpMk id="13" creationId="{ADA19D4B-5599-4498-A5AE-D8FB87CEBF06}"/>
          </ac:cxnSpMkLst>
        </pc:cxnChg>
        <pc:cxnChg chg="mod">
          <ac:chgData name="Marcus Rabe" userId="6b10fd8c-1af8-4ca2-a7e2-54dbfd77502c" providerId="ADAL" clId="{20FCE6CE-90A7-4EEB-9446-C888F0D3B9F6}" dt="2021-02-22T14:53:19.078" v="1918" actId="164"/>
          <ac:cxnSpMkLst>
            <pc:docMk/>
            <pc:sldMk cId="1129038323" sldId="293"/>
            <ac:cxnSpMk id="18" creationId="{E8AFEC1F-F1F3-42C8-9BB6-7A7C4C5E741A}"/>
          </ac:cxnSpMkLst>
        </pc:cxnChg>
        <pc:cxnChg chg="mod">
          <ac:chgData name="Marcus Rabe" userId="6b10fd8c-1af8-4ca2-a7e2-54dbfd77502c" providerId="ADAL" clId="{20FCE6CE-90A7-4EEB-9446-C888F0D3B9F6}" dt="2021-02-22T14:53:19.078" v="1918" actId="164"/>
          <ac:cxnSpMkLst>
            <pc:docMk/>
            <pc:sldMk cId="1129038323" sldId="293"/>
            <ac:cxnSpMk id="32" creationId="{BD1318E5-FB3B-4053-9162-5C6F0B95CCA3}"/>
          </ac:cxnSpMkLst>
        </pc:cxnChg>
        <pc:cxnChg chg="del mod">
          <ac:chgData name="Marcus Rabe" userId="6b10fd8c-1af8-4ca2-a7e2-54dbfd77502c" providerId="ADAL" clId="{20FCE6CE-90A7-4EEB-9446-C888F0D3B9F6}" dt="2021-02-21T20:56:13.179" v="652" actId="478"/>
          <ac:cxnSpMkLst>
            <pc:docMk/>
            <pc:sldMk cId="1129038323" sldId="293"/>
            <ac:cxnSpMk id="59" creationId="{72C0C268-BD00-498B-B0C3-58FC0561C99B}"/>
          </ac:cxnSpMkLst>
        </pc:cxnChg>
        <pc:cxnChg chg="del mod">
          <ac:chgData name="Marcus Rabe" userId="6b10fd8c-1af8-4ca2-a7e2-54dbfd77502c" providerId="ADAL" clId="{20FCE6CE-90A7-4EEB-9446-C888F0D3B9F6}" dt="2021-02-21T20:56:13.179" v="652" actId="478"/>
          <ac:cxnSpMkLst>
            <pc:docMk/>
            <pc:sldMk cId="1129038323" sldId="293"/>
            <ac:cxnSpMk id="63" creationId="{6A8D654E-D5CD-41D7-99B2-63E852B7253E}"/>
          </ac:cxnSpMkLst>
        </pc:cxnChg>
        <pc:cxnChg chg="del mod">
          <ac:chgData name="Marcus Rabe" userId="6b10fd8c-1af8-4ca2-a7e2-54dbfd77502c" providerId="ADAL" clId="{20FCE6CE-90A7-4EEB-9446-C888F0D3B9F6}" dt="2021-02-21T20:56:13.179" v="652" actId="478"/>
          <ac:cxnSpMkLst>
            <pc:docMk/>
            <pc:sldMk cId="1129038323" sldId="293"/>
            <ac:cxnSpMk id="64" creationId="{F4DAE188-B930-47BB-8F36-CF3D464DE03A}"/>
          </ac:cxnSpMkLst>
        </pc:cxnChg>
        <pc:cxnChg chg="del mod">
          <ac:chgData name="Marcus Rabe" userId="6b10fd8c-1af8-4ca2-a7e2-54dbfd77502c" providerId="ADAL" clId="{20FCE6CE-90A7-4EEB-9446-C888F0D3B9F6}" dt="2021-02-21T20:56:13.179" v="652" actId="478"/>
          <ac:cxnSpMkLst>
            <pc:docMk/>
            <pc:sldMk cId="1129038323" sldId="293"/>
            <ac:cxnSpMk id="69" creationId="{FCDB78D0-24BD-40DF-A2BC-E192EF6E0C4F}"/>
          </ac:cxnSpMkLst>
        </pc:cxnChg>
      </pc:sldChg>
      <pc:sldChg chg="addSp delSp modSp add mod modAnim">
        <pc:chgData name="Marcus Rabe" userId="6b10fd8c-1af8-4ca2-a7e2-54dbfd77502c" providerId="ADAL" clId="{20FCE6CE-90A7-4EEB-9446-C888F0D3B9F6}" dt="2021-03-09T07:27:16.779" v="4769"/>
        <pc:sldMkLst>
          <pc:docMk/>
          <pc:sldMk cId="3786791646" sldId="294"/>
        </pc:sldMkLst>
        <pc:spChg chg="del">
          <ac:chgData name="Marcus Rabe" userId="6b10fd8c-1af8-4ca2-a7e2-54dbfd77502c" providerId="ADAL" clId="{20FCE6CE-90A7-4EEB-9446-C888F0D3B9F6}" dt="2021-02-21T20:46:40.157" v="581" actId="478"/>
          <ac:spMkLst>
            <pc:docMk/>
            <pc:sldMk cId="3786791646" sldId="294"/>
            <ac:spMk id="3" creationId="{F362B417-CD73-41CB-B44E-63C3F05D74D0}"/>
          </ac:spMkLst>
        </pc:spChg>
        <pc:spChg chg="mod">
          <ac:chgData name="Marcus Rabe" userId="6b10fd8c-1af8-4ca2-a7e2-54dbfd77502c" providerId="ADAL" clId="{20FCE6CE-90A7-4EEB-9446-C888F0D3B9F6}" dt="2021-02-22T14:57:44.499" v="2075" actId="20577"/>
          <ac:spMkLst>
            <pc:docMk/>
            <pc:sldMk cId="3786791646" sldId="294"/>
            <ac:spMk id="4" creationId="{AFADA9F0-75A0-41FE-B599-52F887A5D1B1}"/>
          </ac:spMkLst>
        </pc:spChg>
        <pc:spChg chg="del">
          <ac:chgData name="Marcus Rabe" userId="6b10fd8c-1af8-4ca2-a7e2-54dbfd77502c" providerId="ADAL" clId="{20FCE6CE-90A7-4EEB-9446-C888F0D3B9F6}" dt="2021-02-21T20:46:40.157" v="581" actId="478"/>
          <ac:spMkLst>
            <pc:docMk/>
            <pc:sldMk cId="3786791646" sldId="294"/>
            <ac:spMk id="7" creationId="{D408990A-9C34-4B81-AC4E-7C09CD7358B6}"/>
          </ac:spMkLst>
        </pc:spChg>
        <pc:spChg chg="del">
          <ac:chgData name="Marcus Rabe" userId="6b10fd8c-1af8-4ca2-a7e2-54dbfd77502c" providerId="ADAL" clId="{20FCE6CE-90A7-4EEB-9446-C888F0D3B9F6}" dt="2021-02-21T20:46:40.157" v="581" actId="478"/>
          <ac:spMkLst>
            <pc:docMk/>
            <pc:sldMk cId="3786791646" sldId="294"/>
            <ac:spMk id="10" creationId="{7B58A7C5-4842-4884-9D16-22FC42FA92E8}"/>
          </ac:spMkLst>
        </pc:spChg>
        <pc:spChg chg="del">
          <ac:chgData name="Marcus Rabe" userId="6b10fd8c-1af8-4ca2-a7e2-54dbfd77502c" providerId="ADAL" clId="{20FCE6CE-90A7-4EEB-9446-C888F0D3B9F6}" dt="2021-02-21T20:46:40.157" v="581" actId="478"/>
          <ac:spMkLst>
            <pc:docMk/>
            <pc:sldMk cId="3786791646" sldId="294"/>
            <ac:spMk id="11" creationId="{D04E88E6-BB3C-4C1D-86B2-C5EE39D6C152}"/>
          </ac:spMkLst>
        </pc:spChg>
        <pc:spChg chg="del">
          <ac:chgData name="Marcus Rabe" userId="6b10fd8c-1af8-4ca2-a7e2-54dbfd77502c" providerId="ADAL" clId="{20FCE6CE-90A7-4EEB-9446-C888F0D3B9F6}" dt="2021-02-21T20:46:40.157" v="581" actId="478"/>
          <ac:spMkLst>
            <pc:docMk/>
            <pc:sldMk cId="3786791646" sldId="294"/>
            <ac:spMk id="12" creationId="{2AAB86A9-3771-4E0E-BD5A-7D0840670FFD}"/>
          </ac:spMkLst>
        </pc:spChg>
        <pc:spChg chg="del">
          <ac:chgData name="Marcus Rabe" userId="6b10fd8c-1af8-4ca2-a7e2-54dbfd77502c" providerId="ADAL" clId="{20FCE6CE-90A7-4EEB-9446-C888F0D3B9F6}" dt="2021-02-21T20:46:40.157" v="581" actId="478"/>
          <ac:spMkLst>
            <pc:docMk/>
            <pc:sldMk cId="3786791646" sldId="294"/>
            <ac:spMk id="21" creationId="{9BE84FB7-385D-4878-ADF3-B1614ED1FCCF}"/>
          </ac:spMkLst>
        </pc:spChg>
        <pc:spChg chg="del">
          <ac:chgData name="Marcus Rabe" userId="6b10fd8c-1af8-4ca2-a7e2-54dbfd77502c" providerId="ADAL" clId="{20FCE6CE-90A7-4EEB-9446-C888F0D3B9F6}" dt="2021-02-21T20:46:40.157" v="581" actId="478"/>
          <ac:spMkLst>
            <pc:docMk/>
            <pc:sldMk cId="3786791646" sldId="294"/>
            <ac:spMk id="22" creationId="{232BB2E7-B858-40D7-AD2A-4B2D0B5BF3B2}"/>
          </ac:spMkLst>
        </pc:spChg>
        <pc:spChg chg="del">
          <ac:chgData name="Marcus Rabe" userId="6b10fd8c-1af8-4ca2-a7e2-54dbfd77502c" providerId="ADAL" clId="{20FCE6CE-90A7-4EEB-9446-C888F0D3B9F6}" dt="2021-02-21T20:46:40.157" v="581" actId="478"/>
          <ac:spMkLst>
            <pc:docMk/>
            <pc:sldMk cId="3786791646" sldId="294"/>
            <ac:spMk id="23" creationId="{8EB58CD5-E3DA-4E78-93DD-4D3C5E141F03}"/>
          </ac:spMkLst>
        </pc:spChg>
        <pc:spChg chg="del">
          <ac:chgData name="Marcus Rabe" userId="6b10fd8c-1af8-4ca2-a7e2-54dbfd77502c" providerId="ADAL" clId="{20FCE6CE-90A7-4EEB-9446-C888F0D3B9F6}" dt="2021-02-21T20:46:40.157" v="581" actId="478"/>
          <ac:spMkLst>
            <pc:docMk/>
            <pc:sldMk cId="3786791646" sldId="294"/>
            <ac:spMk id="31" creationId="{F99763CA-8963-44E0-80B5-2FF75A9A14C6}"/>
          </ac:spMkLst>
        </pc:spChg>
        <pc:spChg chg="add mod">
          <ac:chgData name="Marcus Rabe" userId="6b10fd8c-1af8-4ca2-a7e2-54dbfd77502c" providerId="ADAL" clId="{20FCE6CE-90A7-4EEB-9446-C888F0D3B9F6}" dt="2021-02-22T14:55:04.297" v="1938" actId="1076"/>
          <ac:spMkLst>
            <pc:docMk/>
            <pc:sldMk cId="3786791646" sldId="294"/>
            <ac:spMk id="36" creationId="{02799440-798A-4BE8-A6AD-A1EF741D769B}"/>
          </ac:spMkLst>
        </pc:spChg>
        <pc:spChg chg="add mod">
          <ac:chgData name="Marcus Rabe" userId="6b10fd8c-1af8-4ca2-a7e2-54dbfd77502c" providerId="ADAL" clId="{20FCE6CE-90A7-4EEB-9446-C888F0D3B9F6}" dt="2021-02-22T14:55:04.297" v="1938" actId="1076"/>
          <ac:spMkLst>
            <pc:docMk/>
            <pc:sldMk cId="3786791646" sldId="294"/>
            <ac:spMk id="38" creationId="{8BFD5F64-FE0E-4561-B667-16E99E00C86E}"/>
          </ac:spMkLst>
        </pc:spChg>
        <pc:spChg chg="add mod">
          <ac:chgData name="Marcus Rabe" userId="6b10fd8c-1af8-4ca2-a7e2-54dbfd77502c" providerId="ADAL" clId="{20FCE6CE-90A7-4EEB-9446-C888F0D3B9F6}" dt="2021-02-22T14:55:04.297" v="1938" actId="1076"/>
          <ac:spMkLst>
            <pc:docMk/>
            <pc:sldMk cId="3786791646" sldId="294"/>
            <ac:spMk id="39" creationId="{DC8FB6F3-9F38-412E-BE35-A26A73F8221F}"/>
          </ac:spMkLst>
        </pc:spChg>
        <pc:spChg chg="add mod">
          <ac:chgData name="Marcus Rabe" userId="6b10fd8c-1af8-4ca2-a7e2-54dbfd77502c" providerId="ADAL" clId="{20FCE6CE-90A7-4EEB-9446-C888F0D3B9F6}" dt="2021-02-22T14:55:04.297" v="1938" actId="1076"/>
          <ac:spMkLst>
            <pc:docMk/>
            <pc:sldMk cId="3786791646" sldId="294"/>
            <ac:spMk id="40" creationId="{D609635C-BF1E-4F00-A9E1-FB61A7E02F9B}"/>
          </ac:spMkLst>
        </pc:spChg>
        <pc:spChg chg="add mod">
          <ac:chgData name="Marcus Rabe" userId="6b10fd8c-1af8-4ca2-a7e2-54dbfd77502c" providerId="ADAL" clId="{20FCE6CE-90A7-4EEB-9446-C888F0D3B9F6}" dt="2021-02-22T14:55:04.297" v="1938" actId="1076"/>
          <ac:spMkLst>
            <pc:docMk/>
            <pc:sldMk cId="3786791646" sldId="294"/>
            <ac:spMk id="43" creationId="{779C6CC4-4694-4332-AFFC-676E2665F1A6}"/>
          </ac:spMkLst>
        </pc:spChg>
        <pc:spChg chg="add del mod">
          <ac:chgData name="Marcus Rabe" userId="6b10fd8c-1af8-4ca2-a7e2-54dbfd77502c" providerId="ADAL" clId="{20FCE6CE-90A7-4EEB-9446-C888F0D3B9F6}" dt="2021-02-22T14:56:05.522" v="1944" actId="478"/>
          <ac:spMkLst>
            <pc:docMk/>
            <pc:sldMk cId="3786791646" sldId="294"/>
            <ac:spMk id="45" creationId="{72FBF5D4-B483-4CCC-8639-0B031173C4AE}"/>
          </ac:spMkLst>
        </pc:spChg>
        <pc:spChg chg="add mod">
          <ac:chgData name="Marcus Rabe" userId="6b10fd8c-1af8-4ca2-a7e2-54dbfd77502c" providerId="ADAL" clId="{20FCE6CE-90A7-4EEB-9446-C888F0D3B9F6}" dt="2021-02-22T14:55:04.297" v="1938" actId="1076"/>
          <ac:spMkLst>
            <pc:docMk/>
            <pc:sldMk cId="3786791646" sldId="294"/>
            <ac:spMk id="46" creationId="{25F2446D-D693-4E04-9146-B39A59432A40}"/>
          </ac:spMkLst>
        </pc:spChg>
        <pc:spChg chg="add mod">
          <ac:chgData name="Marcus Rabe" userId="6b10fd8c-1af8-4ca2-a7e2-54dbfd77502c" providerId="ADAL" clId="{20FCE6CE-90A7-4EEB-9446-C888F0D3B9F6}" dt="2021-02-22T14:55:04.297" v="1938" actId="1076"/>
          <ac:spMkLst>
            <pc:docMk/>
            <pc:sldMk cId="3786791646" sldId="294"/>
            <ac:spMk id="47" creationId="{59D270F8-61CB-478B-AEE1-B42B63E6DF3B}"/>
          </ac:spMkLst>
        </pc:spChg>
        <pc:spChg chg="add mod">
          <ac:chgData name="Marcus Rabe" userId="6b10fd8c-1af8-4ca2-a7e2-54dbfd77502c" providerId="ADAL" clId="{20FCE6CE-90A7-4EEB-9446-C888F0D3B9F6}" dt="2021-02-22T14:55:04.297" v="1938" actId="1076"/>
          <ac:spMkLst>
            <pc:docMk/>
            <pc:sldMk cId="3786791646" sldId="294"/>
            <ac:spMk id="48" creationId="{52678606-B93F-4955-B52A-0140C1E0ECDA}"/>
          </ac:spMkLst>
        </pc:spChg>
        <pc:spChg chg="add mod">
          <ac:chgData name="Marcus Rabe" userId="6b10fd8c-1af8-4ca2-a7e2-54dbfd77502c" providerId="ADAL" clId="{20FCE6CE-90A7-4EEB-9446-C888F0D3B9F6}" dt="2021-02-22T14:55:04.297" v="1938" actId="1076"/>
          <ac:spMkLst>
            <pc:docMk/>
            <pc:sldMk cId="3786791646" sldId="294"/>
            <ac:spMk id="49" creationId="{40156107-871E-497B-BF94-8F8EB99FB7B3}"/>
          </ac:spMkLst>
        </pc:spChg>
        <pc:spChg chg="add mod">
          <ac:chgData name="Marcus Rabe" userId="6b10fd8c-1af8-4ca2-a7e2-54dbfd77502c" providerId="ADAL" clId="{20FCE6CE-90A7-4EEB-9446-C888F0D3B9F6}" dt="2021-02-22T14:54:53.398" v="1936" actId="1076"/>
          <ac:spMkLst>
            <pc:docMk/>
            <pc:sldMk cId="3786791646" sldId="294"/>
            <ac:spMk id="50" creationId="{3BD966BC-6CC7-4F0B-8F5E-12C5F3E6DF95}"/>
          </ac:spMkLst>
        </pc:spChg>
        <pc:spChg chg="add mod">
          <ac:chgData name="Marcus Rabe" userId="6b10fd8c-1af8-4ca2-a7e2-54dbfd77502c" providerId="ADAL" clId="{20FCE6CE-90A7-4EEB-9446-C888F0D3B9F6}" dt="2021-02-22T14:54:39.319" v="1933" actId="1036"/>
          <ac:spMkLst>
            <pc:docMk/>
            <pc:sldMk cId="3786791646" sldId="294"/>
            <ac:spMk id="51" creationId="{90B11EDD-48FC-4187-B7A6-5732D4A800DC}"/>
          </ac:spMkLst>
        </pc:spChg>
        <pc:spChg chg="add mod">
          <ac:chgData name="Marcus Rabe" userId="6b10fd8c-1af8-4ca2-a7e2-54dbfd77502c" providerId="ADAL" clId="{20FCE6CE-90A7-4EEB-9446-C888F0D3B9F6}" dt="2021-02-22T14:55:04.297" v="1938" actId="1076"/>
          <ac:spMkLst>
            <pc:docMk/>
            <pc:sldMk cId="3786791646" sldId="294"/>
            <ac:spMk id="52" creationId="{428DF3C5-FEF7-4707-B51A-00B83C36D5B6}"/>
          </ac:spMkLst>
        </pc:spChg>
        <pc:spChg chg="mod">
          <ac:chgData name="Marcus Rabe" userId="6b10fd8c-1af8-4ca2-a7e2-54dbfd77502c" providerId="ADAL" clId="{20FCE6CE-90A7-4EEB-9446-C888F0D3B9F6}" dt="2021-03-09T07:27:16.779" v="4769"/>
          <ac:spMkLst>
            <pc:docMk/>
            <pc:sldMk cId="3786791646" sldId="294"/>
            <ac:spMk id="53" creationId="{7E8F02B7-C492-4FDE-9224-CAB0F60718B1}"/>
          </ac:spMkLst>
        </pc:spChg>
        <pc:spChg chg="del">
          <ac:chgData name="Marcus Rabe" userId="6b10fd8c-1af8-4ca2-a7e2-54dbfd77502c" providerId="ADAL" clId="{20FCE6CE-90A7-4EEB-9446-C888F0D3B9F6}" dt="2021-02-21T20:46:40.157" v="581" actId="478"/>
          <ac:spMkLst>
            <pc:docMk/>
            <pc:sldMk cId="3786791646" sldId="294"/>
            <ac:spMk id="53" creationId="{7EA1C025-5A89-4219-AFE7-0E278A96E9F7}"/>
          </ac:spMkLst>
        </pc:spChg>
        <pc:spChg chg="mod">
          <ac:chgData name="Marcus Rabe" userId="6b10fd8c-1af8-4ca2-a7e2-54dbfd77502c" providerId="ADAL" clId="{20FCE6CE-90A7-4EEB-9446-C888F0D3B9F6}" dt="2021-03-09T07:27:16.779" v="4769"/>
          <ac:spMkLst>
            <pc:docMk/>
            <pc:sldMk cId="3786791646" sldId="294"/>
            <ac:spMk id="54" creationId="{B04C0E46-46D9-4A4B-B1FE-AA800420FCF2}"/>
          </ac:spMkLst>
        </pc:spChg>
        <pc:spChg chg="add mod">
          <ac:chgData name="Marcus Rabe" userId="6b10fd8c-1af8-4ca2-a7e2-54dbfd77502c" providerId="ADAL" clId="{20FCE6CE-90A7-4EEB-9446-C888F0D3B9F6}" dt="2021-02-22T14:56:20.123" v="1949" actId="1038"/>
          <ac:spMkLst>
            <pc:docMk/>
            <pc:sldMk cId="3786791646" sldId="294"/>
            <ac:spMk id="55" creationId="{EE6E35C8-733B-4192-86EE-8550C19AEC70}"/>
          </ac:spMkLst>
        </pc:spChg>
        <pc:spChg chg="add mod">
          <ac:chgData name="Marcus Rabe" userId="6b10fd8c-1af8-4ca2-a7e2-54dbfd77502c" providerId="ADAL" clId="{20FCE6CE-90A7-4EEB-9446-C888F0D3B9F6}" dt="2021-02-22T14:56:12.373" v="1946" actId="1076"/>
          <ac:spMkLst>
            <pc:docMk/>
            <pc:sldMk cId="3786791646" sldId="294"/>
            <ac:spMk id="56" creationId="{B8F82EDA-801E-4272-95AD-DF4E9413197A}"/>
          </ac:spMkLst>
        </pc:spChg>
        <pc:spChg chg="del">
          <ac:chgData name="Marcus Rabe" userId="6b10fd8c-1af8-4ca2-a7e2-54dbfd77502c" providerId="ADAL" clId="{20FCE6CE-90A7-4EEB-9446-C888F0D3B9F6}" dt="2021-02-21T20:46:52.374" v="582" actId="478"/>
          <ac:spMkLst>
            <pc:docMk/>
            <pc:sldMk cId="3786791646" sldId="294"/>
            <ac:spMk id="57" creationId="{9BA1D7E5-9EF8-4A9D-A777-27E990C0D39A}"/>
          </ac:spMkLst>
        </pc:spChg>
        <pc:spChg chg="mod">
          <ac:chgData name="Marcus Rabe" userId="6b10fd8c-1af8-4ca2-a7e2-54dbfd77502c" providerId="ADAL" clId="{20FCE6CE-90A7-4EEB-9446-C888F0D3B9F6}" dt="2021-03-09T07:27:16.779" v="4769"/>
          <ac:spMkLst>
            <pc:docMk/>
            <pc:sldMk cId="3786791646" sldId="294"/>
            <ac:spMk id="57" creationId="{C5A786C5-BE2C-4E0D-A656-3B8F66A24226}"/>
          </ac:spMkLst>
        </pc:spChg>
        <pc:spChg chg="mod">
          <ac:chgData name="Marcus Rabe" userId="6b10fd8c-1af8-4ca2-a7e2-54dbfd77502c" providerId="ADAL" clId="{20FCE6CE-90A7-4EEB-9446-C888F0D3B9F6}" dt="2021-02-22T14:54:39.319" v="1933" actId="1036"/>
          <ac:spMkLst>
            <pc:docMk/>
            <pc:sldMk cId="3786791646" sldId="294"/>
            <ac:spMk id="58" creationId="{DD88169D-3297-4010-8429-39EA7A56309F}"/>
          </ac:spMkLst>
        </pc:spChg>
        <pc:spChg chg="mod">
          <ac:chgData name="Marcus Rabe" userId="6b10fd8c-1af8-4ca2-a7e2-54dbfd77502c" providerId="ADAL" clId="{20FCE6CE-90A7-4EEB-9446-C888F0D3B9F6}" dt="2021-02-22T14:54:39.319" v="1933" actId="1036"/>
          <ac:spMkLst>
            <pc:docMk/>
            <pc:sldMk cId="3786791646" sldId="294"/>
            <ac:spMk id="60" creationId="{2D80B080-3794-4DBB-9232-279C75D3C083}"/>
          </ac:spMkLst>
        </pc:spChg>
        <pc:spChg chg="mod">
          <ac:chgData name="Marcus Rabe" userId="6b10fd8c-1af8-4ca2-a7e2-54dbfd77502c" providerId="ADAL" clId="{20FCE6CE-90A7-4EEB-9446-C888F0D3B9F6}" dt="2021-02-22T14:54:39.319" v="1933" actId="1036"/>
          <ac:spMkLst>
            <pc:docMk/>
            <pc:sldMk cId="3786791646" sldId="294"/>
            <ac:spMk id="61" creationId="{70E4739C-8281-4A8E-A710-D399781FEE5C}"/>
          </ac:spMkLst>
        </pc:spChg>
        <pc:spChg chg="mod">
          <ac:chgData name="Marcus Rabe" userId="6b10fd8c-1af8-4ca2-a7e2-54dbfd77502c" providerId="ADAL" clId="{20FCE6CE-90A7-4EEB-9446-C888F0D3B9F6}" dt="2021-02-22T14:54:39.319" v="1933" actId="1036"/>
          <ac:spMkLst>
            <pc:docMk/>
            <pc:sldMk cId="3786791646" sldId="294"/>
            <ac:spMk id="62" creationId="{F6C2ABEF-2C4E-46A5-9BBF-C322AE324F89}"/>
          </ac:spMkLst>
        </pc:spChg>
        <pc:spChg chg="mod">
          <ac:chgData name="Marcus Rabe" userId="6b10fd8c-1af8-4ca2-a7e2-54dbfd77502c" providerId="ADAL" clId="{20FCE6CE-90A7-4EEB-9446-C888F0D3B9F6}" dt="2021-02-22T14:54:39.319" v="1933" actId="1036"/>
          <ac:spMkLst>
            <pc:docMk/>
            <pc:sldMk cId="3786791646" sldId="294"/>
            <ac:spMk id="68" creationId="{B8DB2BA2-43FC-44C4-9319-49FF683AC49B}"/>
          </ac:spMkLst>
        </pc:spChg>
        <pc:spChg chg="del mod ord">
          <ac:chgData name="Marcus Rabe" userId="6b10fd8c-1af8-4ca2-a7e2-54dbfd77502c" providerId="ADAL" clId="{20FCE6CE-90A7-4EEB-9446-C888F0D3B9F6}" dt="2021-02-22T14:55:59.109" v="1942" actId="478"/>
          <ac:spMkLst>
            <pc:docMk/>
            <pc:sldMk cId="3786791646" sldId="294"/>
            <ac:spMk id="70" creationId="{E83405CC-03B7-422C-90B1-1E93690A15A9}"/>
          </ac:spMkLst>
        </pc:spChg>
        <pc:spChg chg="mod">
          <ac:chgData name="Marcus Rabe" userId="6b10fd8c-1af8-4ca2-a7e2-54dbfd77502c" providerId="ADAL" clId="{20FCE6CE-90A7-4EEB-9446-C888F0D3B9F6}" dt="2021-02-22T14:54:39.319" v="1933" actId="1036"/>
          <ac:spMkLst>
            <pc:docMk/>
            <pc:sldMk cId="3786791646" sldId="294"/>
            <ac:spMk id="71" creationId="{4366690B-C664-4AE3-8DCE-B36A07A64E11}"/>
          </ac:spMkLst>
        </pc:spChg>
        <pc:spChg chg="mod">
          <ac:chgData name="Marcus Rabe" userId="6b10fd8c-1af8-4ca2-a7e2-54dbfd77502c" providerId="ADAL" clId="{20FCE6CE-90A7-4EEB-9446-C888F0D3B9F6}" dt="2021-02-22T14:54:39.319" v="1933" actId="1036"/>
          <ac:spMkLst>
            <pc:docMk/>
            <pc:sldMk cId="3786791646" sldId="294"/>
            <ac:spMk id="72" creationId="{AD699457-7034-4E5B-AAEA-CFC12F3A9BCB}"/>
          </ac:spMkLst>
        </pc:spChg>
        <pc:spChg chg="mod">
          <ac:chgData name="Marcus Rabe" userId="6b10fd8c-1af8-4ca2-a7e2-54dbfd77502c" providerId="ADAL" clId="{20FCE6CE-90A7-4EEB-9446-C888F0D3B9F6}" dt="2021-02-22T14:54:39.319" v="1933" actId="1036"/>
          <ac:spMkLst>
            <pc:docMk/>
            <pc:sldMk cId="3786791646" sldId="294"/>
            <ac:spMk id="73" creationId="{6BC60A9E-44A1-4428-8FC3-213FDBB3FDC9}"/>
          </ac:spMkLst>
        </pc:spChg>
        <pc:spChg chg="mod">
          <ac:chgData name="Marcus Rabe" userId="6b10fd8c-1af8-4ca2-a7e2-54dbfd77502c" providerId="ADAL" clId="{20FCE6CE-90A7-4EEB-9446-C888F0D3B9F6}" dt="2021-02-22T14:54:39.319" v="1933" actId="1036"/>
          <ac:spMkLst>
            <pc:docMk/>
            <pc:sldMk cId="3786791646" sldId="294"/>
            <ac:spMk id="74" creationId="{E981FD88-73EE-4562-943D-527B45169BF7}"/>
          </ac:spMkLst>
        </pc:spChg>
        <pc:spChg chg="mod">
          <ac:chgData name="Marcus Rabe" userId="6b10fd8c-1af8-4ca2-a7e2-54dbfd77502c" providerId="ADAL" clId="{20FCE6CE-90A7-4EEB-9446-C888F0D3B9F6}" dt="2021-02-22T14:54:45.770" v="1935" actId="1036"/>
          <ac:spMkLst>
            <pc:docMk/>
            <pc:sldMk cId="3786791646" sldId="294"/>
            <ac:spMk id="75" creationId="{84CEFFB3-57E9-4964-A886-B155E4569C00}"/>
          </ac:spMkLst>
        </pc:spChg>
        <pc:grpChg chg="add mod">
          <ac:chgData name="Marcus Rabe" userId="6b10fd8c-1af8-4ca2-a7e2-54dbfd77502c" providerId="ADAL" clId="{20FCE6CE-90A7-4EEB-9446-C888F0D3B9F6}" dt="2021-02-22T14:54:39.319" v="1933" actId="1036"/>
          <ac:grpSpMkLst>
            <pc:docMk/>
            <pc:sldMk cId="3786791646" sldId="294"/>
            <ac:grpSpMk id="8" creationId="{4019988C-637B-4468-8F75-AAC9A4FF26C9}"/>
          </ac:grpSpMkLst>
        </pc:grpChg>
        <pc:grpChg chg="add mod">
          <ac:chgData name="Marcus Rabe" userId="6b10fd8c-1af8-4ca2-a7e2-54dbfd77502c" providerId="ADAL" clId="{20FCE6CE-90A7-4EEB-9446-C888F0D3B9F6}" dt="2021-02-22T14:55:04.297" v="1938" actId="1076"/>
          <ac:grpSpMkLst>
            <pc:docMk/>
            <pc:sldMk cId="3786791646" sldId="294"/>
            <ac:grpSpMk id="14" creationId="{D2A938AD-B278-4F0E-A4C6-E2B0AB9CBEA9}"/>
          </ac:grpSpMkLst>
        </pc:grpChg>
        <pc:grpChg chg="add mod">
          <ac:chgData name="Marcus Rabe" userId="6b10fd8c-1af8-4ca2-a7e2-54dbfd77502c" providerId="ADAL" clId="{20FCE6CE-90A7-4EEB-9446-C888F0D3B9F6}" dt="2021-03-09T07:27:16.779" v="4769"/>
          <ac:grpSpMkLst>
            <pc:docMk/>
            <pc:sldMk cId="3786791646" sldId="294"/>
            <ac:grpSpMk id="45" creationId="{1882786E-DAF5-4B4E-85E5-F48D92F212F6}"/>
          </ac:grpSpMkLst>
        </pc:grpChg>
        <pc:picChg chg="mod">
          <ac:chgData name="Marcus Rabe" userId="6b10fd8c-1af8-4ca2-a7e2-54dbfd77502c" providerId="ADAL" clId="{20FCE6CE-90A7-4EEB-9446-C888F0D3B9F6}" dt="2021-03-09T07:27:16.779" v="4769"/>
          <ac:picMkLst>
            <pc:docMk/>
            <pc:sldMk cId="3786791646" sldId="294"/>
            <ac:picMk id="65" creationId="{B7124386-6628-482A-B86B-D4A60C7C7270}"/>
          </ac:picMkLst>
        </pc:picChg>
        <pc:cxnChg chg="del mod">
          <ac:chgData name="Marcus Rabe" userId="6b10fd8c-1af8-4ca2-a7e2-54dbfd77502c" providerId="ADAL" clId="{20FCE6CE-90A7-4EEB-9446-C888F0D3B9F6}" dt="2021-02-21T20:46:40.157" v="581" actId="478"/>
          <ac:cxnSpMkLst>
            <pc:docMk/>
            <pc:sldMk cId="3786791646" sldId="294"/>
            <ac:cxnSpMk id="9" creationId="{438CEB4C-3904-41F6-BBBD-AE7D547A5500}"/>
          </ac:cxnSpMkLst>
        </pc:cxnChg>
        <pc:cxnChg chg="del mod">
          <ac:chgData name="Marcus Rabe" userId="6b10fd8c-1af8-4ca2-a7e2-54dbfd77502c" providerId="ADAL" clId="{20FCE6CE-90A7-4EEB-9446-C888F0D3B9F6}" dt="2021-02-21T20:46:40.157" v="581" actId="478"/>
          <ac:cxnSpMkLst>
            <pc:docMk/>
            <pc:sldMk cId="3786791646" sldId="294"/>
            <ac:cxnSpMk id="13" creationId="{ADA19D4B-5599-4498-A5AE-D8FB87CEBF06}"/>
          </ac:cxnSpMkLst>
        </pc:cxnChg>
        <pc:cxnChg chg="del mod">
          <ac:chgData name="Marcus Rabe" userId="6b10fd8c-1af8-4ca2-a7e2-54dbfd77502c" providerId="ADAL" clId="{20FCE6CE-90A7-4EEB-9446-C888F0D3B9F6}" dt="2021-02-21T20:46:40.157" v="581" actId="478"/>
          <ac:cxnSpMkLst>
            <pc:docMk/>
            <pc:sldMk cId="3786791646" sldId="294"/>
            <ac:cxnSpMk id="18" creationId="{E8AFEC1F-F1F3-42C8-9BB6-7A7C4C5E741A}"/>
          </ac:cxnSpMkLst>
        </pc:cxnChg>
        <pc:cxnChg chg="del mod">
          <ac:chgData name="Marcus Rabe" userId="6b10fd8c-1af8-4ca2-a7e2-54dbfd77502c" providerId="ADAL" clId="{20FCE6CE-90A7-4EEB-9446-C888F0D3B9F6}" dt="2021-02-21T20:46:40.157" v="581" actId="478"/>
          <ac:cxnSpMkLst>
            <pc:docMk/>
            <pc:sldMk cId="3786791646" sldId="294"/>
            <ac:cxnSpMk id="32" creationId="{BD1318E5-FB3B-4053-9162-5C6F0B95CCA3}"/>
          </ac:cxnSpMkLst>
        </pc:cxnChg>
        <pc:cxnChg chg="add mod">
          <ac:chgData name="Marcus Rabe" userId="6b10fd8c-1af8-4ca2-a7e2-54dbfd77502c" providerId="ADAL" clId="{20FCE6CE-90A7-4EEB-9446-C888F0D3B9F6}" dt="2021-02-22T14:55:04.297" v="1938" actId="1076"/>
          <ac:cxnSpMkLst>
            <pc:docMk/>
            <pc:sldMk cId="3786791646" sldId="294"/>
            <ac:cxnSpMk id="37" creationId="{E506D7EC-26C6-4EA0-9733-3A0D035A9360}"/>
          </ac:cxnSpMkLst>
        </pc:cxnChg>
        <pc:cxnChg chg="add mod">
          <ac:chgData name="Marcus Rabe" userId="6b10fd8c-1af8-4ca2-a7e2-54dbfd77502c" providerId="ADAL" clId="{20FCE6CE-90A7-4EEB-9446-C888F0D3B9F6}" dt="2021-02-22T14:55:04.297" v="1938" actId="1076"/>
          <ac:cxnSpMkLst>
            <pc:docMk/>
            <pc:sldMk cId="3786791646" sldId="294"/>
            <ac:cxnSpMk id="41" creationId="{654C8F78-A533-42F8-AEA9-69660DAD1B62}"/>
          </ac:cxnSpMkLst>
        </pc:cxnChg>
        <pc:cxnChg chg="add mod">
          <ac:chgData name="Marcus Rabe" userId="6b10fd8c-1af8-4ca2-a7e2-54dbfd77502c" providerId="ADAL" clId="{20FCE6CE-90A7-4EEB-9446-C888F0D3B9F6}" dt="2021-02-22T14:55:04.297" v="1938" actId="1076"/>
          <ac:cxnSpMkLst>
            <pc:docMk/>
            <pc:sldMk cId="3786791646" sldId="294"/>
            <ac:cxnSpMk id="42" creationId="{90C57679-BC13-466F-863F-3AD130CA1925}"/>
          </ac:cxnSpMkLst>
        </pc:cxnChg>
        <pc:cxnChg chg="add mod">
          <ac:chgData name="Marcus Rabe" userId="6b10fd8c-1af8-4ca2-a7e2-54dbfd77502c" providerId="ADAL" clId="{20FCE6CE-90A7-4EEB-9446-C888F0D3B9F6}" dt="2021-02-22T14:55:04.297" v="1938" actId="1076"/>
          <ac:cxnSpMkLst>
            <pc:docMk/>
            <pc:sldMk cId="3786791646" sldId="294"/>
            <ac:cxnSpMk id="44" creationId="{D8A2C553-C80F-4B27-AE4A-4704A8529C39}"/>
          </ac:cxnSpMkLst>
        </pc:cxnChg>
        <pc:cxnChg chg="mod">
          <ac:chgData name="Marcus Rabe" userId="6b10fd8c-1af8-4ca2-a7e2-54dbfd77502c" providerId="ADAL" clId="{20FCE6CE-90A7-4EEB-9446-C888F0D3B9F6}" dt="2021-02-22T14:54:39.319" v="1933" actId="1036"/>
          <ac:cxnSpMkLst>
            <pc:docMk/>
            <pc:sldMk cId="3786791646" sldId="294"/>
            <ac:cxnSpMk id="59" creationId="{72C0C268-BD00-498B-B0C3-58FC0561C99B}"/>
          </ac:cxnSpMkLst>
        </pc:cxnChg>
        <pc:cxnChg chg="mod">
          <ac:chgData name="Marcus Rabe" userId="6b10fd8c-1af8-4ca2-a7e2-54dbfd77502c" providerId="ADAL" clId="{20FCE6CE-90A7-4EEB-9446-C888F0D3B9F6}" dt="2021-02-22T14:54:39.319" v="1933" actId="1036"/>
          <ac:cxnSpMkLst>
            <pc:docMk/>
            <pc:sldMk cId="3786791646" sldId="294"/>
            <ac:cxnSpMk id="63" creationId="{6A8D654E-D5CD-41D7-99B2-63E852B7253E}"/>
          </ac:cxnSpMkLst>
        </pc:cxnChg>
        <pc:cxnChg chg="mod">
          <ac:chgData name="Marcus Rabe" userId="6b10fd8c-1af8-4ca2-a7e2-54dbfd77502c" providerId="ADAL" clId="{20FCE6CE-90A7-4EEB-9446-C888F0D3B9F6}" dt="2021-02-22T14:54:39.319" v="1933" actId="1036"/>
          <ac:cxnSpMkLst>
            <pc:docMk/>
            <pc:sldMk cId="3786791646" sldId="294"/>
            <ac:cxnSpMk id="64" creationId="{F4DAE188-B930-47BB-8F36-CF3D464DE03A}"/>
          </ac:cxnSpMkLst>
        </pc:cxnChg>
        <pc:cxnChg chg="mod">
          <ac:chgData name="Marcus Rabe" userId="6b10fd8c-1af8-4ca2-a7e2-54dbfd77502c" providerId="ADAL" clId="{20FCE6CE-90A7-4EEB-9446-C888F0D3B9F6}" dt="2021-02-22T14:54:39.319" v="1933" actId="1036"/>
          <ac:cxnSpMkLst>
            <pc:docMk/>
            <pc:sldMk cId="3786791646" sldId="294"/>
            <ac:cxnSpMk id="69" creationId="{FCDB78D0-24BD-40DF-A2BC-E192EF6E0C4F}"/>
          </ac:cxnSpMkLst>
        </pc:cxnChg>
      </pc:sldChg>
      <pc:sldChg chg="addSp delSp modSp new mod modAnim">
        <pc:chgData name="Marcus Rabe" userId="6b10fd8c-1af8-4ca2-a7e2-54dbfd77502c" providerId="ADAL" clId="{20FCE6CE-90A7-4EEB-9446-C888F0D3B9F6}" dt="2021-03-09T07:27:23.904" v="4773"/>
        <pc:sldMkLst>
          <pc:docMk/>
          <pc:sldMk cId="1198601549" sldId="295"/>
        </pc:sldMkLst>
        <pc:spChg chg="del">
          <ac:chgData name="Marcus Rabe" userId="6b10fd8c-1af8-4ca2-a7e2-54dbfd77502c" providerId="ADAL" clId="{20FCE6CE-90A7-4EEB-9446-C888F0D3B9F6}" dt="2021-02-22T09:09:18.340" v="1168" actId="478"/>
          <ac:spMkLst>
            <pc:docMk/>
            <pc:sldMk cId="1198601549" sldId="295"/>
            <ac:spMk id="3" creationId="{6D2D11A4-AB25-4EDD-BB39-23460E0E5EEC}"/>
          </ac:spMkLst>
        </pc:spChg>
        <pc:spChg chg="add mod">
          <ac:chgData name="Marcus Rabe" userId="6b10fd8c-1af8-4ca2-a7e2-54dbfd77502c" providerId="ADAL" clId="{20FCE6CE-90A7-4EEB-9446-C888F0D3B9F6}" dt="2021-03-08T19:38:22.679" v="3575" actId="164"/>
          <ac:spMkLst>
            <pc:docMk/>
            <pc:sldMk cId="1198601549" sldId="295"/>
            <ac:spMk id="3" creationId="{C3665123-0416-495D-A6E6-82A7D2449AD9}"/>
          </ac:spMkLst>
        </pc:spChg>
        <pc:spChg chg="mod">
          <ac:chgData name="Marcus Rabe" userId="6b10fd8c-1af8-4ca2-a7e2-54dbfd77502c" providerId="ADAL" clId="{20FCE6CE-90A7-4EEB-9446-C888F0D3B9F6}" dt="2021-03-08T19:37:31.529" v="3546" actId="20577"/>
          <ac:spMkLst>
            <pc:docMk/>
            <pc:sldMk cId="1198601549" sldId="295"/>
            <ac:spMk id="4" creationId="{C5E80B52-5DF1-40D7-9550-E14DBF3B3D6A}"/>
          </ac:spMkLst>
        </pc:spChg>
        <pc:spChg chg="add mod">
          <ac:chgData name="Marcus Rabe" userId="6b10fd8c-1af8-4ca2-a7e2-54dbfd77502c" providerId="ADAL" clId="{20FCE6CE-90A7-4EEB-9446-C888F0D3B9F6}" dt="2021-03-08T19:38:26.860" v="3576" actId="164"/>
          <ac:spMkLst>
            <pc:docMk/>
            <pc:sldMk cId="1198601549" sldId="295"/>
            <ac:spMk id="9" creationId="{1E258C76-EAB3-4CFC-BAC0-A8E5B2E4FD40}"/>
          </ac:spMkLst>
        </pc:spChg>
        <pc:spChg chg="mod">
          <ac:chgData name="Marcus Rabe" userId="6b10fd8c-1af8-4ca2-a7e2-54dbfd77502c" providerId="ADAL" clId="{20FCE6CE-90A7-4EEB-9446-C888F0D3B9F6}" dt="2021-03-09T07:27:23.904" v="4773"/>
          <ac:spMkLst>
            <pc:docMk/>
            <pc:sldMk cId="1198601549" sldId="295"/>
            <ac:spMk id="12" creationId="{F7E39D26-97CB-4C07-A7A5-4CCD774BA920}"/>
          </ac:spMkLst>
        </pc:spChg>
        <pc:spChg chg="mod">
          <ac:chgData name="Marcus Rabe" userId="6b10fd8c-1af8-4ca2-a7e2-54dbfd77502c" providerId="ADAL" clId="{20FCE6CE-90A7-4EEB-9446-C888F0D3B9F6}" dt="2021-03-09T07:27:23.904" v="4773"/>
          <ac:spMkLst>
            <pc:docMk/>
            <pc:sldMk cId="1198601549" sldId="295"/>
            <ac:spMk id="13" creationId="{CB949E4A-B3FF-4479-B944-74B8EF86C36D}"/>
          </ac:spMkLst>
        </pc:spChg>
        <pc:spChg chg="mod">
          <ac:chgData name="Marcus Rabe" userId="6b10fd8c-1af8-4ca2-a7e2-54dbfd77502c" providerId="ADAL" clId="{20FCE6CE-90A7-4EEB-9446-C888F0D3B9F6}" dt="2021-03-09T07:27:23.904" v="4773"/>
          <ac:spMkLst>
            <pc:docMk/>
            <pc:sldMk cId="1198601549" sldId="295"/>
            <ac:spMk id="14" creationId="{B0BC7917-888B-4204-B5FD-C08FCCCAAC26}"/>
          </ac:spMkLst>
        </pc:spChg>
        <pc:grpChg chg="add mod">
          <ac:chgData name="Marcus Rabe" userId="6b10fd8c-1af8-4ca2-a7e2-54dbfd77502c" providerId="ADAL" clId="{20FCE6CE-90A7-4EEB-9446-C888F0D3B9F6}" dt="2021-03-08T19:38:22.679" v="3575" actId="164"/>
          <ac:grpSpMkLst>
            <pc:docMk/>
            <pc:sldMk cId="1198601549" sldId="295"/>
            <ac:grpSpMk id="6" creationId="{735001D1-19E4-4018-BC15-29B4565B0DCE}"/>
          </ac:grpSpMkLst>
        </pc:grpChg>
        <pc:grpChg chg="add mod">
          <ac:chgData name="Marcus Rabe" userId="6b10fd8c-1af8-4ca2-a7e2-54dbfd77502c" providerId="ADAL" clId="{20FCE6CE-90A7-4EEB-9446-C888F0D3B9F6}" dt="2021-03-08T19:38:26.860" v="3576" actId="164"/>
          <ac:grpSpMkLst>
            <pc:docMk/>
            <pc:sldMk cId="1198601549" sldId="295"/>
            <ac:grpSpMk id="7" creationId="{16572647-6CDE-4D36-8052-D9BE8F812A26}"/>
          </ac:grpSpMkLst>
        </pc:grpChg>
        <pc:grpChg chg="add mod">
          <ac:chgData name="Marcus Rabe" userId="6b10fd8c-1af8-4ca2-a7e2-54dbfd77502c" providerId="ADAL" clId="{20FCE6CE-90A7-4EEB-9446-C888F0D3B9F6}" dt="2021-03-09T07:27:23.904" v="4773"/>
          <ac:grpSpMkLst>
            <pc:docMk/>
            <pc:sldMk cId="1198601549" sldId="295"/>
            <ac:grpSpMk id="11" creationId="{25A22A69-9401-48C9-873A-6B168D12AFC8}"/>
          </ac:grpSpMkLst>
        </pc:grpChg>
        <pc:picChg chg="add mod">
          <ac:chgData name="Marcus Rabe" userId="6b10fd8c-1af8-4ca2-a7e2-54dbfd77502c" providerId="ADAL" clId="{20FCE6CE-90A7-4EEB-9446-C888F0D3B9F6}" dt="2021-03-08T19:38:22.679" v="3575" actId="164"/>
          <ac:picMkLst>
            <pc:docMk/>
            <pc:sldMk cId="1198601549" sldId="295"/>
            <ac:picMk id="8" creationId="{BD60EA10-A935-45F0-B0FD-3AAADD47EEF8}"/>
          </ac:picMkLst>
        </pc:picChg>
        <pc:picChg chg="add mod">
          <ac:chgData name="Marcus Rabe" userId="6b10fd8c-1af8-4ca2-a7e2-54dbfd77502c" providerId="ADAL" clId="{20FCE6CE-90A7-4EEB-9446-C888F0D3B9F6}" dt="2021-03-08T19:38:26.860" v="3576" actId="164"/>
          <ac:picMkLst>
            <pc:docMk/>
            <pc:sldMk cId="1198601549" sldId="295"/>
            <ac:picMk id="10" creationId="{CB131409-3F54-4C6A-8C8F-C88E88C4E679}"/>
          </ac:picMkLst>
        </pc:picChg>
        <pc:picChg chg="mod">
          <ac:chgData name="Marcus Rabe" userId="6b10fd8c-1af8-4ca2-a7e2-54dbfd77502c" providerId="ADAL" clId="{20FCE6CE-90A7-4EEB-9446-C888F0D3B9F6}" dt="2021-03-09T07:27:23.904" v="4773"/>
          <ac:picMkLst>
            <pc:docMk/>
            <pc:sldMk cId="1198601549" sldId="295"/>
            <ac:picMk id="15" creationId="{19E251AC-8EDF-42A7-80A8-A3298150ECD9}"/>
          </ac:picMkLst>
        </pc:picChg>
      </pc:sldChg>
      <pc:sldChg chg="addSp delSp modSp new mod">
        <pc:chgData name="Marcus Rabe" userId="6b10fd8c-1af8-4ca2-a7e2-54dbfd77502c" providerId="ADAL" clId="{20FCE6CE-90A7-4EEB-9446-C888F0D3B9F6}" dt="2021-03-09T07:27:25.203" v="4774"/>
        <pc:sldMkLst>
          <pc:docMk/>
          <pc:sldMk cId="2854527508" sldId="296"/>
        </pc:sldMkLst>
        <pc:spChg chg="add mod">
          <ac:chgData name="Marcus Rabe" userId="6b10fd8c-1af8-4ca2-a7e2-54dbfd77502c" providerId="ADAL" clId="{20FCE6CE-90A7-4EEB-9446-C888F0D3B9F6}" dt="2021-03-08T21:13:12.402" v="3916" actId="1076"/>
          <ac:spMkLst>
            <pc:docMk/>
            <pc:sldMk cId="2854527508" sldId="296"/>
            <ac:spMk id="3" creationId="{D98FD1B5-E88A-4A40-B53B-68B855A2BE99}"/>
          </ac:spMkLst>
        </pc:spChg>
        <pc:spChg chg="del">
          <ac:chgData name="Marcus Rabe" userId="6b10fd8c-1af8-4ca2-a7e2-54dbfd77502c" providerId="ADAL" clId="{20FCE6CE-90A7-4EEB-9446-C888F0D3B9F6}" dt="2021-02-22T09:18:54.994" v="1175" actId="478"/>
          <ac:spMkLst>
            <pc:docMk/>
            <pc:sldMk cId="2854527508" sldId="296"/>
            <ac:spMk id="3" creationId="{ECEA84CE-5632-4B0B-9B50-6590CD4E2658}"/>
          </ac:spMkLst>
        </pc:spChg>
        <pc:spChg chg="mod">
          <ac:chgData name="Marcus Rabe" userId="6b10fd8c-1af8-4ca2-a7e2-54dbfd77502c" providerId="ADAL" clId="{20FCE6CE-90A7-4EEB-9446-C888F0D3B9F6}" dt="2021-03-08T21:04:48.342" v="3808" actId="20577"/>
          <ac:spMkLst>
            <pc:docMk/>
            <pc:sldMk cId="2854527508" sldId="296"/>
            <ac:spMk id="4" creationId="{871C0634-7363-4233-8801-1B8C852C7DB2}"/>
          </ac:spMkLst>
        </pc:spChg>
        <pc:spChg chg="add mod">
          <ac:chgData name="Marcus Rabe" userId="6b10fd8c-1af8-4ca2-a7e2-54dbfd77502c" providerId="ADAL" clId="{20FCE6CE-90A7-4EEB-9446-C888F0D3B9F6}" dt="2021-03-08T21:13:08.965" v="3915" actId="1076"/>
          <ac:spMkLst>
            <pc:docMk/>
            <pc:sldMk cId="2854527508" sldId="296"/>
            <ac:spMk id="7" creationId="{6F7D252E-8F06-4DC2-92D7-FB38E2328A93}"/>
          </ac:spMkLst>
        </pc:spChg>
        <pc:spChg chg="mod">
          <ac:chgData name="Marcus Rabe" userId="6b10fd8c-1af8-4ca2-a7e2-54dbfd77502c" providerId="ADAL" clId="{20FCE6CE-90A7-4EEB-9446-C888F0D3B9F6}" dt="2021-03-09T07:27:25.203" v="4774"/>
          <ac:spMkLst>
            <pc:docMk/>
            <pc:sldMk cId="2854527508" sldId="296"/>
            <ac:spMk id="10" creationId="{6490FD31-C733-45F7-9174-08AD28B9A0FB}"/>
          </ac:spMkLst>
        </pc:spChg>
        <pc:spChg chg="mod">
          <ac:chgData name="Marcus Rabe" userId="6b10fd8c-1af8-4ca2-a7e2-54dbfd77502c" providerId="ADAL" clId="{20FCE6CE-90A7-4EEB-9446-C888F0D3B9F6}" dt="2021-03-09T07:27:25.203" v="4774"/>
          <ac:spMkLst>
            <pc:docMk/>
            <pc:sldMk cId="2854527508" sldId="296"/>
            <ac:spMk id="11" creationId="{6F4CF973-F13B-4DF4-8789-852825703E14}"/>
          </ac:spMkLst>
        </pc:spChg>
        <pc:spChg chg="mod">
          <ac:chgData name="Marcus Rabe" userId="6b10fd8c-1af8-4ca2-a7e2-54dbfd77502c" providerId="ADAL" clId="{20FCE6CE-90A7-4EEB-9446-C888F0D3B9F6}" dt="2021-03-09T07:27:25.203" v="4774"/>
          <ac:spMkLst>
            <pc:docMk/>
            <pc:sldMk cId="2854527508" sldId="296"/>
            <ac:spMk id="12" creationId="{2CE13272-744A-4380-874A-F6038FF434FF}"/>
          </ac:spMkLst>
        </pc:spChg>
        <pc:grpChg chg="add mod">
          <ac:chgData name="Marcus Rabe" userId="6b10fd8c-1af8-4ca2-a7e2-54dbfd77502c" providerId="ADAL" clId="{20FCE6CE-90A7-4EEB-9446-C888F0D3B9F6}" dt="2021-03-09T07:27:25.203" v="4774"/>
          <ac:grpSpMkLst>
            <pc:docMk/>
            <pc:sldMk cId="2854527508" sldId="296"/>
            <ac:grpSpMk id="9" creationId="{E2A6DA55-5BF0-4689-A72F-56751D25E0DB}"/>
          </ac:grpSpMkLst>
        </pc:grpChg>
        <pc:picChg chg="add mod">
          <ac:chgData name="Marcus Rabe" userId="6b10fd8c-1af8-4ca2-a7e2-54dbfd77502c" providerId="ADAL" clId="{20FCE6CE-90A7-4EEB-9446-C888F0D3B9F6}" dt="2021-03-08T19:41:04.739" v="3635" actId="1035"/>
          <ac:picMkLst>
            <pc:docMk/>
            <pc:sldMk cId="2854527508" sldId="296"/>
            <ac:picMk id="8" creationId="{130F9EEF-88EB-4A5B-8222-39136EC25128}"/>
          </ac:picMkLst>
        </pc:picChg>
        <pc:picChg chg="mod">
          <ac:chgData name="Marcus Rabe" userId="6b10fd8c-1af8-4ca2-a7e2-54dbfd77502c" providerId="ADAL" clId="{20FCE6CE-90A7-4EEB-9446-C888F0D3B9F6}" dt="2021-03-09T07:27:25.203" v="4774"/>
          <ac:picMkLst>
            <pc:docMk/>
            <pc:sldMk cId="2854527508" sldId="296"/>
            <ac:picMk id="13" creationId="{D2A505BB-37AF-4406-9ACB-44C6D8562431}"/>
          </ac:picMkLst>
        </pc:picChg>
      </pc:sldChg>
      <pc:sldChg chg="addSp delSp modSp new mod">
        <pc:chgData name="Marcus Rabe" userId="6b10fd8c-1af8-4ca2-a7e2-54dbfd77502c" providerId="ADAL" clId="{20FCE6CE-90A7-4EEB-9446-C888F0D3B9F6}" dt="2021-03-09T07:27:27.304" v="4775"/>
        <pc:sldMkLst>
          <pc:docMk/>
          <pc:sldMk cId="2461866873" sldId="297"/>
        </pc:sldMkLst>
        <pc:spChg chg="del">
          <ac:chgData name="Marcus Rabe" userId="6b10fd8c-1af8-4ca2-a7e2-54dbfd77502c" providerId="ADAL" clId="{20FCE6CE-90A7-4EEB-9446-C888F0D3B9F6}" dt="2021-02-22T09:19:18.584" v="1177" actId="478"/>
          <ac:spMkLst>
            <pc:docMk/>
            <pc:sldMk cId="2461866873" sldId="297"/>
            <ac:spMk id="3" creationId="{D6B0B6A1-C467-4744-B118-7EDEDD7565DC}"/>
          </ac:spMkLst>
        </pc:spChg>
        <pc:spChg chg="mod">
          <ac:chgData name="Marcus Rabe" userId="6b10fd8c-1af8-4ca2-a7e2-54dbfd77502c" providerId="ADAL" clId="{20FCE6CE-90A7-4EEB-9446-C888F0D3B9F6}" dt="2021-03-08T21:04:54.500" v="3809"/>
          <ac:spMkLst>
            <pc:docMk/>
            <pc:sldMk cId="2461866873" sldId="297"/>
            <ac:spMk id="4" creationId="{92C7D8CE-283A-45EF-9362-E3AA37657700}"/>
          </ac:spMkLst>
        </pc:spChg>
        <pc:spChg chg="add mod">
          <ac:chgData name="Marcus Rabe" userId="6b10fd8c-1af8-4ca2-a7e2-54dbfd77502c" providerId="ADAL" clId="{20FCE6CE-90A7-4EEB-9446-C888F0D3B9F6}" dt="2021-03-08T21:13:22.446" v="3918" actId="1076"/>
          <ac:spMkLst>
            <pc:docMk/>
            <pc:sldMk cId="2461866873" sldId="297"/>
            <ac:spMk id="6" creationId="{30C1B3A0-395B-4DAA-9E5D-D18447B3B9CA}"/>
          </ac:spMkLst>
        </pc:spChg>
        <pc:spChg chg="add mod">
          <ac:chgData name="Marcus Rabe" userId="6b10fd8c-1af8-4ca2-a7e2-54dbfd77502c" providerId="ADAL" clId="{20FCE6CE-90A7-4EEB-9446-C888F0D3B9F6}" dt="2021-03-08T21:13:19.376" v="3917"/>
          <ac:spMkLst>
            <pc:docMk/>
            <pc:sldMk cId="2461866873" sldId="297"/>
            <ac:spMk id="7" creationId="{035BB4AF-EA4D-4B72-BDB0-5FEC49B8633E}"/>
          </ac:spMkLst>
        </pc:spChg>
        <pc:spChg chg="mod">
          <ac:chgData name="Marcus Rabe" userId="6b10fd8c-1af8-4ca2-a7e2-54dbfd77502c" providerId="ADAL" clId="{20FCE6CE-90A7-4EEB-9446-C888F0D3B9F6}" dt="2021-03-09T07:27:27.304" v="4775"/>
          <ac:spMkLst>
            <pc:docMk/>
            <pc:sldMk cId="2461866873" sldId="297"/>
            <ac:spMk id="10" creationId="{5CAF846F-D2DE-41DB-AC54-A5D743F70478}"/>
          </ac:spMkLst>
        </pc:spChg>
        <pc:spChg chg="mod">
          <ac:chgData name="Marcus Rabe" userId="6b10fd8c-1af8-4ca2-a7e2-54dbfd77502c" providerId="ADAL" clId="{20FCE6CE-90A7-4EEB-9446-C888F0D3B9F6}" dt="2021-03-09T07:27:27.304" v="4775"/>
          <ac:spMkLst>
            <pc:docMk/>
            <pc:sldMk cId="2461866873" sldId="297"/>
            <ac:spMk id="11" creationId="{86E8616A-AAF6-41FB-87AB-90F0131C20B3}"/>
          </ac:spMkLst>
        </pc:spChg>
        <pc:spChg chg="mod">
          <ac:chgData name="Marcus Rabe" userId="6b10fd8c-1af8-4ca2-a7e2-54dbfd77502c" providerId="ADAL" clId="{20FCE6CE-90A7-4EEB-9446-C888F0D3B9F6}" dt="2021-03-09T07:27:27.304" v="4775"/>
          <ac:spMkLst>
            <pc:docMk/>
            <pc:sldMk cId="2461866873" sldId="297"/>
            <ac:spMk id="12" creationId="{5ECD2F88-0FAD-43EA-BE92-657D502001E7}"/>
          </ac:spMkLst>
        </pc:spChg>
        <pc:grpChg chg="add mod">
          <ac:chgData name="Marcus Rabe" userId="6b10fd8c-1af8-4ca2-a7e2-54dbfd77502c" providerId="ADAL" clId="{20FCE6CE-90A7-4EEB-9446-C888F0D3B9F6}" dt="2021-03-09T07:27:27.304" v="4775"/>
          <ac:grpSpMkLst>
            <pc:docMk/>
            <pc:sldMk cId="2461866873" sldId="297"/>
            <ac:grpSpMk id="9" creationId="{3ED97F2C-367F-4DE9-A1CA-50221569CCC9}"/>
          </ac:grpSpMkLst>
        </pc:grpChg>
        <pc:picChg chg="add mod">
          <ac:chgData name="Marcus Rabe" userId="6b10fd8c-1af8-4ca2-a7e2-54dbfd77502c" providerId="ADAL" clId="{20FCE6CE-90A7-4EEB-9446-C888F0D3B9F6}" dt="2021-03-08T19:40:47.015" v="3630" actId="14100"/>
          <ac:picMkLst>
            <pc:docMk/>
            <pc:sldMk cId="2461866873" sldId="297"/>
            <ac:picMk id="8" creationId="{A60AAE33-FE8D-43A3-B71F-659A6E6D9431}"/>
          </ac:picMkLst>
        </pc:picChg>
        <pc:picChg chg="mod">
          <ac:chgData name="Marcus Rabe" userId="6b10fd8c-1af8-4ca2-a7e2-54dbfd77502c" providerId="ADAL" clId="{20FCE6CE-90A7-4EEB-9446-C888F0D3B9F6}" dt="2021-03-09T07:27:27.304" v="4775"/>
          <ac:picMkLst>
            <pc:docMk/>
            <pc:sldMk cId="2461866873" sldId="297"/>
            <ac:picMk id="13" creationId="{5DD1BCE2-50C2-4F80-98B4-94F9C323B64C}"/>
          </ac:picMkLst>
        </pc:picChg>
      </pc:sldChg>
      <pc:sldChg chg="addSp delSp modSp new mod">
        <pc:chgData name="Marcus Rabe" userId="6b10fd8c-1af8-4ca2-a7e2-54dbfd77502c" providerId="ADAL" clId="{20FCE6CE-90A7-4EEB-9446-C888F0D3B9F6}" dt="2021-03-09T07:27:28.251" v="4776"/>
        <pc:sldMkLst>
          <pc:docMk/>
          <pc:sldMk cId="2441004696" sldId="298"/>
        </pc:sldMkLst>
        <pc:spChg chg="del">
          <ac:chgData name="Marcus Rabe" userId="6b10fd8c-1af8-4ca2-a7e2-54dbfd77502c" providerId="ADAL" clId="{20FCE6CE-90A7-4EEB-9446-C888F0D3B9F6}" dt="2021-02-22T09:19:40.735" v="1180" actId="478"/>
          <ac:spMkLst>
            <pc:docMk/>
            <pc:sldMk cId="2441004696" sldId="298"/>
            <ac:spMk id="3" creationId="{DA0ECEB8-56AF-44BB-B35E-841356FDF3D7}"/>
          </ac:spMkLst>
        </pc:spChg>
        <pc:spChg chg="mod">
          <ac:chgData name="Marcus Rabe" userId="6b10fd8c-1af8-4ca2-a7e2-54dbfd77502c" providerId="ADAL" clId="{20FCE6CE-90A7-4EEB-9446-C888F0D3B9F6}" dt="2021-03-08T21:04:56.734" v="3810"/>
          <ac:spMkLst>
            <pc:docMk/>
            <pc:sldMk cId="2441004696" sldId="298"/>
            <ac:spMk id="4" creationId="{62BB8C36-2363-4295-AF2F-4BB30B3AC3D1}"/>
          </ac:spMkLst>
        </pc:spChg>
        <pc:spChg chg="add mod">
          <ac:chgData name="Marcus Rabe" userId="6b10fd8c-1af8-4ca2-a7e2-54dbfd77502c" providerId="ADAL" clId="{20FCE6CE-90A7-4EEB-9446-C888F0D3B9F6}" dt="2021-03-08T21:13:26.127" v="3920" actId="1076"/>
          <ac:spMkLst>
            <pc:docMk/>
            <pc:sldMk cId="2441004696" sldId="298"/>
            <ac:spMk id="6" creationId="{125B1778-ED7F-4E68-89C6-81F876C5A026}"/>
          </ac:spMkLst>
        </pc:spChg>
        <pc:spChg chg="add mod">
          <ac:chgData name="Marcus Rabe" userId="6b10fd8c-1af8-4ca2-a7e2-54dbfd77502c" providerId="ADAL" clId="{20FCE6CE-90A7-4EEB-9446-C888F0D3B9F6}" dt="2021-03-08T21:13:23.750" v="3919"/>
          <ac:spMkLst>
            <pc:docMk/>
            <pc:sldMk cId="2441004696" sldId="298"/>
            <ac:spMk id="7" creationId="{04AABEEF-157C-4BC9-A456-71E0CFF5A356}"/>
          </ac:spMkLst>
        </pc:spChg>
        <pc:spChg chg="mod">
          <ac:chgData name="Marcus Rabe" userId="6b10fd8c-1af8-4ca2-a7e2-54dbfd77502c" providerId="ADAL" clId="{20FCE6CE-90A7-4EEB-9446-C888F0D3B9F6}" dt="2021-03-09T07:27:28.251" v="4776"/>
          <ac:spMkLst>
            <pc:docMk/>
            <pc:sldMk cId="2441004696" sldId="298"/>
            <ac:spMk id="10" creationId="{38C8AA31-0D3B-4AD0-9E82-2A842B320B9B}"/>
          </ac:spMkLst>
        </pc:spChg>
        <pc:spChg chg="mod">
          <ac:chgData name="Marcus Rabe" userId="6b10fd8c-1af8-4ca2-a7e2-54dbfd77502c" providerId="ADAL" clId="{20FCE6CE-90A7-4EEB-9446-C888F0D3B9F6}" dt="2021-03-09T07:27:28.251" v="4776"/>
          <ac:spMkLst>
            <pc:docMk/>
            <pc:sldMk cId="2441004696" sldId="298"/>
            <ac:spMk id="11" creationId="{6A631D29-E94C-4CAC-8D8D-539A7B974274}"/>
          </ac:spMkLst>
        </pc:spChg>
        <pc:spChg chg="mod">
          <ac:chgData name="Marcus Rabe" userId="6b10fd8c-1af8-4ca2-a7e2-54dbfd77502c" providerId="ADAL" clId="{20FCE6CE-90A7-4EEB-9446-C888F0D3B9F6}" dt="2021-03-09T07:27:28.251" v="4776"/>
          <ac:spMkLst>
            <pc:docMk/>
            <pc:sldMk cId="2441004696" sldId="298"/>
            <ac:spMk id="12" creationId="{2E663576-9021-4802-9302-949227FEDCBB}"/>
          </ac:spMkLst>
        </pc:spChg>
        <pc:grpChg chg="add mod">
          <ac:chgData name="Marcus Rabe" userId="6b10fd8c-1af8-4ca2-a7e2-54dbfd77502c" providerId="ADAL" clId="{20FCE6CE-90A7-4EEB-9446-C888F0D3B9F6}" dt="2021-03-09T07:27:28.251" v="4776"/>
          <ac:grpSpMkLst>
            <pc:docMk/>
            <pc:sldMk cId="2441004696" sldId="298"/>
            <ac:grpSpMk id="9" creationId="{F316D191-E47B-4600-8542-D0B89D10AF23}"/>
          </ac:grpSpMkLst>
        </pc:grpChg>
        <pc:picChg chg="add mod">
          <ac:chgData name="Marcus Rabe" userId="6b10fd8c-1af8-4ca2-a7e2-54dbfd77502c" providerId="ADAL" clId="{20FCE6CE-90A7-4EEB-9446-C888F0D3B9F6}" dt="2021-03-08T19:41:20.405" v="3640" actId="14100"/>
          <ac:picMkLst>
            <pc:docMk/>
            <pc:sldMk cId="2441004696" sldId="298"/>
            <ac:picMk id="8" creationId="{DC6AE535-9DCB-4C20-A7A0-EDF0F4803E8E}"/>
          </ac:picMkLst>
        </pc:picChg>
        <pc:picChg chg="mod">
          <ac:chgData name="Marcus Rabe" userId="6b10fd8c-1af8-4ca2-a7e2-54dbfd77502c" providerId="ADAL" clId="{20FCE6CE-90A7-4EEB-9446-C888F0D3B9F6}" dt="2021-03-09T07:27:28.251" v="4776"/>
          <ac:picMkLst>
            <pc:docMk/>
            <pc:sldMk cId="2441004696" sldId="298"/>
            <ac:picMk id="13" creationId="{EED2D276-AE88-4F18-8A01-B3DF3861A486}"/>
          </ac:picMkLst>
        </pc:picChg>
      </pc:sldChg>
      <pc:sldChg chg="addSp delSp modSp new mod">
        <pc:chgData name="Marcus Rabe" userId="6b10fd8c-1af8-4ca2-a7e2-54dbfd77502c" providerId="ADAL" clId="{20FCE6CE-90A7-4EEB-9446-C888F0D3B9F6}" dt="2021-03-09T07:27:29.380" v="4777"/>
        <pc:sldMkLst>
          <pc:docMk/>
          <pc:sldMk cId="3475794924" sldId="299"/>
        </pc:sldMkLst>
        <pc:spChg chg="del">
          <ac:chgData name="Marcus Rabe" userId="6b10fd8c-1af8-4ca2-a7e2-54dbfd77502c" providerId="ADAL" clId="{20FCE6CE-90A7-4EEB-9446-C888F0D3B9F6}" dt="2021-02-22T09:20:05.702" v="1183" actId="478"/>
          <ac:spMkLst>
            <pc:docMk/>
            <pc:sldMk cId="3475794924" sldId="299"/>
            <ac:spMk id="3" creationId="{32DC733E-9E62-4A72-B227-B085FB363095}"/>
          </ac:spMkLst>
        </pc:spChg>
        <pc:spChg chg="mod">
          <ac:chgData name="Marcus Rabe" userId="6b10fd8c-1af8-4ca2-a7e2-54dbfd77502c" providerId="ADAL" clId="{20FCE6CE-90A7-4EEB-9446-C888F0D3B9F6}" dt="2021-03-08T21:05:00.584" v="3811"/>
          <ac:spMkLst>
            <pc:docMk/>
            <pc:sldMk cId="3475794924" sldId="299"/>
            <ac:spMk id="4" creationId="{BB0C0DA8-0D05-4A60-BE56-3A80AE9346B1}"/>
          </ac:spMkLst>
        </pc:spChg>
        <pc:spChg chg="add mod">
          <ac:chgData name="Marcus Rabe" userId="6b10fd8c-1af8-4ca2-a7e2-54dbfd77502c" providerId="ADAL" clId="{20FCE6CE-90A7-4EEB-9446-C888F0D3B9F6}" dt="2021-03-08T21:13:32.668" v="3922" actId="1076"/>
          <ac:spMkLst>
            <pc:docMk/>
            <pc:sldMk cId="3475794924" sldId="299"/>
            <ac:spMk id="6" creationId="{4B9AA932-204E-4654-B8ED-EA2CA1AD4A56}"/>
          </ac:spMkLst>
        </pc:spChg>
        <pc:spChg chg="add mod">
          <ac:chgData name="Marcus Rabe" userId="6b10fd8c-1af8-4ca2-a7e2-54dbfd77502c" providerId="ADAL" clId="{20FCE6CE-90A7-4EEB-9446-C888F0D3B9F6}" dt="2021-03-08T21:13:29.809" v="3921"/>
          <ac:spMkLst>
            <pc:docMk/>
            <pc:sldMk cId="3475794924" sldId="299"/>
            <ac:spMk id="7" creationId="{72909600-906B-4837-9B1D-9BBDEDD496CA}"/>
          </ac:spMkLst>
        </pc:spChg>
        <pc:spChg chg="mod">
          <ac:chgData name="Marcus Rabe" userId="6b10fd8c-1af8-4ca2-a7e2-54dbfd77502c" providerId="ADAL" clId="{20FCE6CE-90A7-4EEB-9446-C888F0D3B9F6}" dt="2021-03-09T07:27:29.380" v="4777"/>
          <ac:spMkLst>
            <pc:docMk/>
            <pc:sldMk cId="3475794924" sldId="299"/>
            <ac:spMk id="10" creationId="{B3E29742-B839-4CD6-AD48-39D574D6CEF2}"/>
          </ac:spMkLst>
        </pc:spChg>
        <pc:spChg chg="mod">
          <ac:chgData name="Marcus Rabe" userId="6b10fd8c-1af8-4ca2-a7e2-54dbfd77502c" providerId="ADAL" clId="{20FCE6CE-90A7-4EEB-9446-C888F0D3B9F6}" dt="2021-03-09T07:27:29.380" v="4777"/>
          <ac:spMkLst>
            <pc:docMk/>
            <pc:sldMk cId="3475794924" sldId="299"/>
            <ac:spMk id="11" creationId="{CB79A058-B3BF-4852-9452-CFBF04574AAC}"/>
          </ac:spMkLst>
        </pc:spChg>
        <pc:spChg chg="mod">
          <ac:chgData name="Marcus Rabe" userId="6b10fd8c-1af8-4ca2-a7e2-54dbfd77502c" providerId="ADAL" clId="{20FCE6CE-90A7-4EEB-9446-C888F0D3B9F6}" dt="2021-03-09T07:27:29.380" v="4777"/>
          <ac:spMkLst>
            <pc:docMk/>
            <pc:sldMk cId="3475794924" sldId="299"/>
            <ac:spMk id="12" creationId="{88E253D3-F487-4B19-8A09-D1A4926CB1C7}"/>
          </ac:spMkLst>
        </pc:spChg>
        <pc:grpChg chg="add mod">
          <ac:chgData name="Marcus Rabe" userId="6b10fd8c-1af8-4ca2-a7e2-54dbfd77502c" providerId="ADAL" clId="{20FCE6CE-90A7-4EEB-9446-C888F0D3B9F6}" dt="2021-03-09T07:27:29.380" v="4777"/>
          <ac:grpSpMkLst>
            <pc:docMk/>
            <pc:sldMk cId="3475794924" sldId="299"/>
            <ac:grpSpMk id="9" creationId="{D00BA7A8-4297-43CA-8B34-AFA0AF1A2278}"/>
          </ac:grpSpMkLst>
        </pc:grpChg>
        <pc:picChg chg="add mod">
          <ac:chgData name="Marcus Rabe" userId="6b10fd8c-1af8-4ca2-a7e2-54dbfd77502c" providerId="ADAL" clId="{20FCE6CE-90A7-4EEB-9446-C888F0D3B9F6}" dt="2021-03-08T19:41:34.212" v="3644" actId="14100"/>
          <ac:picMkLst>
            <pc:docMk/>
            <pc:sldMk cId="3475794924" sldId="299"/>
            <ac:picMk id="8" creationId="{F6FA9D0C-E405-4177-992D-0595DDD02717}"/>
          </ac:picMkLst>
        </pc:picChg>
        <pc:picChg chg="mod">
          <ac:chgData name="Marcus Rabe" userId="6b10fd8c-1af8-4ca2-a7e2-54dbfd77502c" providerId="ADAL" clId="{20FCE6CE-90A7-4EEB-9446-C888F0D3B9F6}" dt="2021-03-09T07:27:29.380" v="4777"/>
          <ac:picMkLst>
            <pc:docMk/>
            <pc:sldMk cId="3475794924" sldId="299"/>
            <ac:picMk id="13" creationId="{E72573EC-C5EB-4376-8B22-2ADB04E1DA06}"/>
          </ac:picMkLst>
        </pc:picChg>
      </pc:sldChg>
      <pc:sldChg chg="addSp delSp modSp new mod">
        <pc:chgData name="Marcus Rabe" userId="6b10fd8c-1af8-4ca2-a7e2-54dbfd77502c" providerId="ADAL" clId="{20FCE6CE-90A7-4EEB-9446-C888F0D3B9F6}" dt="2021-03-09T07:27:30.737" v="4778"/>
        <pc:sldMkLst>
          <pc:docMk/>
          <pc:sldMk cId="3898964140" sldId="300"/>
        </pc:sldMkLst>
        <pc:spChg chg="del">
          <ac:chgData name="Marcus Rabe" userId="6b10fd8c-1af8-4ca2-a7e2-54dbfd77502c" providerId="ADAL" clId="{20FCE6CE-90A7-4EEB-9446-C888F0D3B9F6}" dt="2021-02-22T09:20:26.343" v="1186" actId="478"/>
          <ac:spMkLst>
            <pc:docMk/>
            <pc:sldMk cId="3898964140" sldId="300"/>
            <ac:spMk id="3" creationId="{EE7217AA-92F2-4066-9FDB-D662D79FC067}"/>
          </ac:spMkLst>
        </pc:spChg>
        <pc:spChg chg="mod">
          <ac:chgData name="Marcus Rabe" userId="6b10fd8c-1af8-4ca2-a7e2-54dbfd77502c" providerId="ADAL" clId="{20FCE6CE-90A7-4EEB-9446-C888F0D3B9F6}" dt="2021-03-08T21:05:03.671" v="3812"/>
          <ac:spMkLst>
            <pc:docMk/>
            <pc:sldMk cId="3898964140" sldId="300"/>
            <ac:spMk id="4" creationId="{C358F153-0978-4DBA-8144-85A18CE95A58}"/>
          </ac:spMkLst>
        </pc:spChg>
        <pc:spChg chg="add mod">
          <ac:chgData name="Marcus Rabe" userId="6b10fd8c-1af8-4ca2-a7e2-54dbfd77502c" providerId="ADAL" clId="{20FCE6CE-90A7-4EEB-9446-C888F0D3B9F6}" dt="2021-03-08T21:13:37.723" v="3924" actId="1076"/>
          <ac:spMkLst>
            <pc:docMk/>
            <pc:sldMk cId="3898964140" sldId="300"/>
            <ac:spMk id="6" creationId="{189EC77C-9C81-494A-9F78-E2BE4E57EF58}"/>
          </ac:spMkLst>
        </pc:spChg>
        <pc:spChg chg="add mod">
          <ac:chgData name="Marcus Rabe" userId="6b10fd8c-1af8-4ca2-a7e2-54dbfd77502c" providerId="ADAL" clId="{20FCE6CE-90A7-4EEB-9446-C888F0D3B9F6}" dt="2021-03-08T21:13:35.412" v="3923"/>
          <ac:spMkLst>
            <pc:docMk/>
            <pc:sldMk cId="3898964140" sldId="300"/>
            <ac:spMk id="7" creationId="{619C9F53-91FC-42EA-936B-ABF446721CBA}"/>
          </ac:spMkLst>
        </pc:spChg>
        <pc:spChg chg="mod">
          <ac:chgData name="Marcus Rabe" userId="6b10fd8c-1af8-4ca2-a7e2-54dbfd77502c" providerId="ADAL" clId="{20FCE6CE-90A7-4EEB-9446-C888F0D3B9F6}" dt="2021-03-09T07:27:30.737" v="4778"/>
          <ac:spMkLst>
            <pc:docMk/>
            <pc:sldMk cId="3898964140" sldId="300"/>
            <ac:spMk id="10" creationId="{5B6C935B-3846-4EC8-A7F0-044B1ABF6B4F}"/>
          </ac:spMkLst>
        </pc:spChg>
        <pc:spChg chg="mod">
          <ac:chgData name="Marcus Rabe" userId="6b10fd8c-1af8-4ca2-a7e2-54dbfd77502c" providerId="ADAL" clId="{20FCE6CE-90A7-4EEB-9446-C888F0D3B9F6}" dt="2021-03-09T07:27:30.737" v="4778"/>
          <ac:spMkLst>
            <pc:docMk/>
            <pc:sldMk cId="3898964140" sldId="300"/>
            <ac:spMk id="11" creationId="{76354F49-BC02-4C2D-B686-5BFF9F4E3E0F}"/>
          </ac:spMkLst>
        </pc:spChg>
        <pc:spChg chg="mod">
          <ac:chgData name="Marcus Rabe" userId="6b10fd8c-1af8-4ca2-a7e2-54dbfd77502c" providerId="ADAL" clId="{20FCE6CE-90A7-4EEB-9446-C888F0D3B9F6}" dt="2021-03-09T07:27:30.737" v="4778"/>
          <ac:spMkLst>
            <pc:docMk/>
            <pc:sldMk cId="3898964140" sldId="300"/>
            <ac:spMk id="12" creationId="{C0D33471-85D3-4DB5-8C10-41F1533DB199}"/>
          </ac:spMkLst>
        </pc:spChg>
        <pc:grpChg chg="add mod">
          <ac:chgData name="Marcus Rabe" userId="6b10fd8c-1af8-4ca2-a7e2-54dbfd77502c" providerId="ADAL" clId="{20FCE6CE-90A7-4EEB-9446-C888F0D3B9F6}" dt="2021-03-09T07:27:30.737" v="4778"/>
          <ac:grpSpMkLst>
            <pc:docMk/>
            <pc:sldMk cId="3898964140" sldId="300"/>
            <ac:grpSpMk id="9" creationId="{76F9BAAF-F6EA-4015-AC39-96162B9D4FB8}"/>
          </ac:grpSpMkLst>
        </pc:grpChg>
        <pc:picChg chg="add mod">
          <ac:chgData name="Marcus Rabe" userId="6b10fd8c-1af8-4ca2-a7e2-54dbfd77502c" providerId="ADAL" clId="{20FCE6CE-90A7-4EEB-9446-C888F0D3B9F6}" dt="2021-03-08T19:41:46.856" v="3655" actId="14100"/>
          <ac:picMkLst>
            <pc:docMk/>
            <pc:sldMk cId="3898964140" sldId="300"/>
            <ac:picMk id="8" creationId="{6E9858D0-B7BD-4228-855D-803607239475}"/>
          </ac:picMkLst>
        </pc:picChg>
        <pc:picChg chg="mod">
          <ac:chgData name="Marcus Rabe" userId="6b10fd8c-1af8-4ca2-a7e2-54dbfd77502c" providerId="ADAL" clId="{20FCE6CE-90A7-4EEB-9446-C888F0D3B9F6}" dt="2021-03-09T07:27:30.737" v="4778"/>
          <ac:picMkLst>
            <pc:docMk/>
            <pc:sldMk cId="3898964140" sldId="300"/>
            <ac:picMk id="13" creationId="{DE9F679D-F466-44D4-A487-827B68CE3708}"/>
          </ac:picMkLst>
        </pc:picChg>
      </pc:sldChg>
      <pc:sldChg chg="addSp delSp modSp new mod">
        <pc:chgData name="Marcus Rabe" userId="6b10fd8c-1af8-4ca2-a7e2-54dbfd77502c" providerId="ADAL" clId="{20FCE6CE-90A7-4EEB-9446-C888F0D3B9F6}" dt="2021-03-09T07:27:31.743" v="4779"/>
        <pc:sldMkLst>
          <pc:docMk/>
          <pc:sldMk cId="1882867316" sldId="301"/>
        </pc:sldMkLst>
        <pc:spChg chg="del">
          <ac:chgData name="Marcus Rabe" userId="6b10fd8c-1af8-4ca2-a7e2-54dbfd77502c" providerId="ADAL" clId="{20FCE6CE-90A7-4EEB-9446-C888F0D3B9F6}" dt="2021-02-22T09:20:56.050" v="1189" actId="478"/>
          <ac:spMkLst>
            <pc:docMk/>
            <pc:sldMk cId="1882867316" sldId="301"/>
            <ac:spMk id="3" creationId="{1DF291FD-AC52-4A0C-ADE0-893EF533BF59}"/>
          </ac:spMkLst>
        </pc:spChg>
        <pc:spChg chg="mod">
          <ac:chgData name="Marcus Rabe" userId="6b10fd8c-1af8-4ca2-a7e2-54dbfd77502c" providerId="ADAL" clId="{20FCE6CE-90A7-4EEB-9446-C888F0D3B9F6}" dt="2021-03-08T21:05:06.836" v="3813"/>
          <ac:spMkLst>
            <pc:docMk/>
            <pc:sldMk cId="1882867316" sldId="301"/>
            <ac:spMk id="4" creationId="{02D11FE9-AF47-45E7-9BF2-53CA5B0697A7}"/>
          </ac:spMkLst>
        </pc:spChg>
        <pc:spChg chg="add mod">
          <ac:chgData name="Marcus Rabe" userId="6b10fd8c-1af8-4ca2-a7e2-54dbfd77502c" providerId="ADAL" clId="{20FCE6CE-90A7-4EEB-9446-C888F0D3B9F6}" dt="2021-03-08T21:13:41.502" v="3926" actId="1076"/>
          <ac:spMkLst>
            <pc:docMk/>
            <pc:sldMk cId="1882867316" sldId="301"/>
            <ac:spMk id="6" creationId="{9A0AAE9C-1723-4359-BA33-85A16EDE2030}"/>
          </ac:spMkLst>
        </pc:spChg>
        <pc:spChg chg="add mod">
          <ac:chgData name="Marcus Rabe" userId="6b10fd8c-1af8-4ca2-a7e2-54dbfd77502c" providerId="ADAL" clId="{20FCE6CE-90A7-4EEB-9446-C888F0D3B9F6}" dt="2021-03-08T21:13:38.965" v="3925"/>
          <ac:spMkLst>
            <pc:docMk/>
            <pc:sldMk cId="1882867316" sldId="301"/>
            <ac:spMk id="7" creationId="{8EFD9619-D044-49D6-8CB4-0E58E557E078}"/>
          </ac:spMkLst>
        </pc:spChg>
        <pc:spChg chg="mod">
          <ac:chgData name="Marcus Rabe" userId="6b10fd8c-1af8-4ca2-a7e2-54dbfd77502c" providerId="ADAL" clId="{20FCE6CE-90A7-4EEB-9446-C888F0D3B9F6}" dt="2021-03-09T07:27:31.743" v="4779"/>
          <ac:spMkLst>
            <pc:docMk/>
            <pc:sldMk cId="1882867316" sldId="301"/>
            <ac:spMk id="10" creationId="{9362A23E-2774-408E-8565-C48E2459AFE4}"/>
          </ac:spMkLst>
        </pc:spChg>
        <pc:spChg chg="mod">
          <ac:chgData name="Marcus Rabe" userId="6b10fd8c-1af8-4ca2-a7e2-54dbfd77502c" providerId="ADAL" clId="{20FCE6CE-90A7-4EEB-9446-C888F0D3B9F6}" dt="2021-03-09T07:27:31.743" v="4779"/>
          <ac:spMkLst>
            <pc:docMk/>
            <pc:sldMk cId="1882867316" sldId="301"/>
            <ac:spMk id="11" creationId="{7DA5DFE5-AFF6-49D7-956B-18971812B401}"/>
          </ac:spMkLst>
        </pc:spChg>
        <pc:spChg chg="mod">
          <ac:chgData name="Marcus Rabe" userId="6b10fd8c-1af8-4ca2-a7e2-54dbfd77502c" providerId="ADAL" clId="{20FCE6CE-90A7-4EEB-9446-C888F0D3B9F6}" dt="2021-03-09T07:27:31.743" v="4779"/>
          <ac:spMkLst>
            <pc:docMk/>
            <pc:sldMk cId="1882867316" sldId="301"/>
            <ac:spMk id="12" creationId="{65FB805D-F373-48FA-AD86-F1662CC52630}"/>
          </ac:spMkLst>
        </pc:spChg>
        <pc:grpChg chg="add mod">
          <ac:chgData name="Marcus Rabe" userId="6b10fd8c-1af8-4ca2-a7e2-54dbfd77502c" providerId="ADAL" clId="{20FCE6CE-90A7-4EEB-9446-C888F0D3B9F6}" dt="2021-03-09T07:27:31.743" v="4779"/>
          <ac:grpSpMkLst>
            <pc:docMk/>
            <pc:sldMk cId="1882867316" sldId="301"/>
            <ac:grpSpMk id="9" creationId="{BB6C7326-2E19-46D0-9E25-2A4D630EE94A}"/>
          </ac:grpSpMkLst>
        </pc:grpChg>
        <pc:picChg chg="add mod">
          <ac:chgData name="Marcus Rabe" userId="6b10fd8c-1af8-4ca2-a7e2-54dbfd77502c" providerId="ADAL" clId="{20FCE6CE-90A7-4EEB-9446-C888F0D3B9F6}" dt="2021-03-08T19:41:59.447" v="3664" actId="14100"/>
          <ac:picMkLst>
            <pc:docMk/>
            <pc:sldMk cId="1882867316" sldId="301"/>
            <ac:picMk id="8" creationId="{6014E318-8AE5-413A-B1E9-35266CEDD304}"/>
          </ac:picMkLst>
        </pc:picChg>
        <pc:picChg chg="mod">
          <ac:chgData name="Marcus Rabe" userId="6b10fd8c-1af8-4ca2-a7e2-54dbfd77502c" providerId="ADAL" clId="{20FCE6CE-90A7-4EEB-9446-C888F0D3B9F6}" dt="2021-03-09T07:27:31.743" v="4779"/>
          <ac:picMkLst>
            <pc:docMk/>
            <pc:sldMk cId="1882867316" sldId="301"/>
            <ac:picMk id="13" creationId="{9B5FAAC2-D28D-4CF2-B441-5D866F434E62}"/>
          </ac:picMkLst>
        </pc:picChg>
      </pc:sldChg>
      <pc:sldChg chg="addSp delSp modSp new mod modNotesTx">
        <pc:chgData name="Marcus Rabe" userId="6b10fd8c-1af8-4ca2-a7e2-54dbfd77502c" providerId="ADAL" clId="{20FCE6CE-90A7-4EEB-9446-C888F0D3B9F6}" dt="2021-03-09T07:27:32.633" v="4780"/>
        <pc:sldMkLst>
          <pc:docMk/>
          <pc:sldMk cId="773807995" sldId="302"/>
        </pc:sldMkLst>
        <pc:spChg chg="del">
          <ac:chgData name="Marcus Rabe" userId="6b10fd8c-1af8-4ca2-a7e2-54dbfd77502c" providerId="ADAL" clId="{20FCE6CE-90A7-4EEB-9446-C888F0D3B9F6}" dt="2021-02-22T09:21:30.865" v="1192" actId="478"/>
          <ac:spMkLst>
            <pc:docMk/>
            <pc:sldMk cId="773807995" sldId="302"/>
            <ac:spMk id="3" creationId="{BA855609-B2CC-4263-A683-E2A56DD89B36}"/>
          </ac:spMkLst>
        </pc:spChg>
        <pc:spChg chg="mod">
          <ac:chgData name="Marcus Rabe" userId="6b10fd8c-1af8-4ca2-a7e2-54dbfd77502c" providerId="ADAL" clId="{20FCE6CE-90A7-4EEB-9446-C888F0D3B9F6}" dt="2021-03-08T21:05:10.991" v="3814"/>
          <ac:spMkLst>
            <pc:docMk/>
            <pc:sldMk cId="773807995" sldId="302"/>
            <ac:spMk id="4" creationId="{3B4FA511-F02F-4CFC-B712-D70E7217730E}"/>
          </ac:spMkLst>
        </pc:spChg>
        <pc:spChg chg="add mod">
          <ac:chgData name="Marcus Rabe" userId="6b10fd8c-1af8-4ca2-a7e2-54dbfd77502c" providerId="ADAL" clId="{20FCE6CE-90A7-4EEB-9446-C888F0D3B9F6}" dt="2021-03-08T21:13:46.795" v="3928" actId="1076"/>
          <ac:spMkLst>
            <pc:docMk/>
            <pc:sldMk cId="773807995" sldId="302"/>
            <ac:spMk id="6" creationId="{707DEEF4-A7FB-4EFC-BCAA-86C01126CD0E}"/>
          </ac:spMkLst>
        </pc:spChg>
        <pc:spChg chg="add mod">
          <ac:chgData name="Marcus Rabe" userId="6b10fd8c-1af8-4ca2-a7e2-54dbfd77502c" providerId="ADAL" clId="{20FCE6CE-90A7-4EEB-9446-C888F0D3B9F6}" dt="2021-03-08T21:13:44.391" v="3927"/>
          <ac:spMkLst>
            <pc:docMk/>
            <pc:sldMk cId="773807995" sldId="302"/>
            <ac:spMk id="7" creationId="{EB38EE02-A830-409F-B2D0-22D38870EE3C}"/>
          </ac:spMkLst>
        </pc:spChg>
        <pc:spChg chg="mod">
          <ac:chgData name="Marcus Rabe" userId="6b10fd8c-1af8-4ca2-a7e2-54dbfd77502c" providerId="ADAL" clId="{20FCE6CE-90A7-4EEB-9446-C888F0D3B9F6}" dt="2021-03-09T07:27:32.633" v="4780"/>
          <ac:spMkLst>
            <pc:docMk/>
            <pc:sldMk cId="773807995" sldId="302"/>
            <ac:spMk id="10" creationId="{872606DC-B0CE-47B6-B546-0F4FF76FF6B4}"/>
          </ac:spMkLst>
        </pc:spChg>
        <pc:spChg chg="mod">
          <ac:chgData name="Marcus Rabe" userId="6b10fd8c-1af8-4ca2-a7e2-54dbfd77502c" providerId="ADAL" clId="{20FCE6CE-90A7-4EEB-9446-C888F0D3B9F6}" dt="2021-03-09T07:27:32.633" v="4780"/>
          <ac:spMkLst>
            <pc:docMk/>
            <pc:sldMk cId="773807995" sldId="302"/>
            <ac:spMk id="11" creationId="{1B71C259-5379-4D02-B385-DF094903758B}"/>
          </ac:spMkLst>
        </pc:spChg>
        <pc:spChg chg="mod">
          <ac:chgData name="Marcus Rabe" userId="6b10fd8c-1af8-4ca2-a7e2-54dbfd77502c" providerId="ADAL" clId="{20FCE6CE-90A7-4EEB-9446-C888F0D3B9F6}" dt="2021-03-09T07:27:32.633" v="4780"/>
          <ac:spMkLst>
            <pc:docMk/>
            <pc:sldMk cId="773807995" sldId="302"/>
            <ac:spMk id="12" creationId="{FC515674-FAB1-4BAD-B9A0-0A771BD474B6}"/>
          </ac:spMkLst>
        </pc:spChg>
        <pc:grpChg chg="add mod">
          <ac:chgData name="Marcus Rabe" userId="6b10fd8c-1af8-4ca2-a7e2-54dbfd77502c" providerId="ADAL" clId="{20FCE6CE-90A7-4EEB-9446-C888F0D3B9F6}" dt="2021-03-09T07:27:32.633" v="4780"/>
          <ac:grpSpMkLst>
            <pc:docMk/>
            <pc:sldMk cId="773807995" sldId="302"/>
            <ac:grpSpMk id="9" creationId="{D9A29E63-884F-43E2-844D-96D35BA9823A}"/>
          </ac:grpSpMkLst>
        </pc:grpChg>
        <pc:picChg chg="add mod">
          <ac:chgData name="Marcus Rabe" userId="6b10fd8c-1af8-4ca2-a7e2-54dbfd77502c" providerId="ADAL" clId="{20FCE6CE-90A7-4EEB-9446-C888F0D3B9F6}" dt="2021-03-08T19:42:05.315" v="3667" actId="14100"/>
          <ac:picMkLst>
            <pc:docMk/>
            <pc:sldMk cId="773807995" sldId="302"/>
            <ac:picMk id="8" creationId="{95B688F3-C19D-4A18-9C44-F0932B509DF9}"/>
          </ac:picMkLst>
        </pc:picChg>
        <pc:picChg chg="mod">
          <ac:chgData name="Marcus Rabe" userId="6b10fd8c-1af8-4ca2-a7e2-54dbfd77502c" providerId="ADAL" clId="{20FCE6CE-90A7-4EEB-9446-C888F0D3B9F6}" dt="2021-03-09T07:27:32.633" v="4780"/>
          <ac:picMkLst>
            <pc:docMk/>
            <pc:sldMk cId="773807995" sldId="302"/>
            <ac:picMk id="13" creationId="{A630512C-9B7C-4CFD-928F-A6B8B5E62A97}"/>
          </ac:picMkLst>
        </pc:picChg>
      </pc:sldChg>
      <pc:sldChg chg="addSp delSp modSp add mod">
        <pc:chgData name="Marcus Rabe" userId="6b10fd8c-1af8-4ca2-a7e2-54dbfd77502c" providerId="ADAL" clId="{20FCE6CE-90A7-4EEB-9446-C888F0D3B9F6}" dt="2021-03-09T07:28:30.354" v="4799" actId="20577"/>
        <pc:sldMkLst>
          <pc:docMk/>
          <pc:sldMk cId="2075343472" sldId="303"/>
        </pc:sldMkLst>
        <pc:spChg chg="mod">
          <ac:chgData name="Marcus Rabe" userId="6b10fd8c-1af8-4ca2-a7e2-54dbfd77502c" providerId="ADAL" clId="{20FCE6CE-90A7-4EEB-9446-C888F0D3B9F6}" dt="2021-03-09T07:28:30.354" v="4799" actId="20577"/>
          <ac:spMkLst>
            <pc:docMk/>
            <pc:sldMk cId="2075343472" sldId="303"/>
            <ac:spMk id="4" creationId="{D27A6874-50B6-4B12-8801-9D0FF823EE51}"/>
          </ac:spMkLst>
        </pc:spChg>
        <pc:spChg chg="mod">
          <ac:chgData name="Marcus Rabe" userId="6b10fd8c-1af8-4ca2-a7e2-54dbfd77502c" providerId="ADAL" clId="{20FCE6CE-90A7-4EEB-9446-C888F0D3B9F6}" dt="2021-03-08T21:33:36.606" v="4111" actId="207"/>
          <ac:spMkLst>
            <pc:docMk/>
            <pc:sldMk cId="2075343472" sldId="303"/>
            <ac:spMk id="21" creationId="{23865160-0D54-4402-9C6A-2B429BEDF6F5}"/>
          </ac:spMkLst>
        </pc:spChg>
        <pc:spChg chg="mod">
          <ac:chgData name="Marcus Rabe" userId="6b10fd8c-1af8-4ca2-a7e2-54dbfd77502c" providerId="ADAL" clId="{20FCE6CE-90A7-4EEB-9446-C888F0D3B9F6}" dt="2021-03-09T07:27:38.232" v="4783"/>
          <ac:spMkLst>
            <pc:docMk/>
            <pc:sldMk cId="2075343472" sldId="303"/>
            <ac:spMk id="109" creationId="{1FB58269-63E8-4E4D-BFB3-CC2A1372BCCB}"/>
          </ac:spMkLst>
        </pc:spChg>
        <pc:spChg chg="mod">
          <ac:chgData name="Marcus Rabe" userId="6b10fd8c-1af8-4ca2-a7e2-54dbfd77502c" providerId="ADAL" clId="{20FCE6CE-90A7-4EEB-9446-C888F0D3B9F6}" dt="2021-03-09T07:27:38.232" v="4783"/>
          <ac:spMkLst>
            <pc:docMk/>
            <pc:sldMk cId="2075343472" sldId="303"/>
            <ac:spMk id="110" creationId="{B8A2F53F-9B58-4C68-912D-11896DA695C4}"/>
          </ac:spMkLst>
        </pc:spChg>
        <pc:spChg chg="mod">
          <ac:chgData name="Marcus Rabe" userId="6b10fd8c-1af8-4ca2-a7e2-54dbfd77502c" providerId="ADAL" clId="{20FCE6CE-90A7-4EEB-9446-C888F0D3B9F6}" dt="2021-03-09T07:27:38.232" v="4783"/>
          <ac:spMkLst>
            <pc:docMk/>
            <pc:sldMk cId="2075343472" sldId="303"/>
            <ac:spMk id="111" creationId="{5A779F3C-0C60-43D3-A52C-24756B12BFC8}"/>
          </ac:spMkLst>
        </pc:spChg>
        <pc:spChg chg="mod">
          <ac:chgData name="Marcus Rabe" userId="6b10fd8c-1af8-4ca2-a7e2-54dbfd77502c" providerId="ADAL" clId="{20FCE6CE-90A7-4EEB-9446-C888F0D3B9F6}" dt="2021-03-08T21:33:39.169" v="4112" actId="207"/>
          <ac:spMkLst>
            <pc:docMk/>
            <pc:sldMk cId="2075343472" sldId="303"/>
            <ac:spMk id="233" creationId="{9B2B19A2-D2BC-4F3A-ADCB-881EB92E4B55}"/>
          </ac:spMkLst>
        </pc:spChg>
        <pc:spChg chg="mod">
          <ac:chgData name="Marcus Rabe" userId="6b10fd8c-1af8-4ca2-a7e2-54dbfd77502c" providerId="ADAL" clId="{20FCE6CE-90A7-4EEB-9446-C888F0D3B9F6}" dt="2021-03-08T21:33:41.371" v="4113" actId="207"/>
          <ac:spMkLst>
            <pc:docMk/>
            <pc:sldMk cId="2075343472" sldId="303"/>
            <ac:spMk id="258" creationId="{A82B45BC-9CE4-4BB2-8258-38EFAD70697E}"/>
          </ac:spMkLst>
        </pc:spChg>
        <pc:grpChg chg="add mod">
          <ac:chgData name="Marcus Rabe" userId="6b10fd8c-1af8-4ca2-a7e2-54dbfd77502c" providerId="ADAL" clId="{20FCE6CE-90A7-4EEB-9446-C888F0D3B9F6}" dt="2021-03-09T07:27:38.232" v="4783"/>
          <ac:grpSpMkLst>
            <pc:docMk/>
            <pc:sldMk cId="2075343472" sldId="303"/>
            <ac:grpSpMk id="108" creationId="{7FDD05CD-1303-4D71-B275-76BA79A421C7}"/>
          </ac:grpSpMkLst>
        </pc:grpChg>
        <pc:picChg chg="add mod">
          <ac:chgData name="Marcus Rabe" userId="6b10fd8c-1af8-4ca2-a7e2-54dbfd77502c" providerId="ADAL" clId="{20FCE6CE-90A7-4EEB-9446-C888F0D3B9F6}" dt="2021-03-08T19:42:32.470" v="3671" actId="14100"/>
          <ac:picMkLst>
            <pc:docMk/>
            <pc:sldMk cId="2075343472" sldId="303"/>
            <ac:picMk id="7" creationId="{1B2B3FAB-1EAE-4C94-9A3A-D8145DB35921}"/>
          </ac:picMkLst>
        </pc:picChg>
        <pc:picChg chg="add del mod">
          <ac:chgData name="Marcus Rabe" userId="6b10fd8c-1af8-4ca2-a7e2-54dbfd77502c" providerId="ADAL" clId="{20FCE6CE-90A7-4EEB-9446-C888F0D3B9F6}" dt="2021-02-22T09:26:16.630" v="1223" actId="478"/>
          <ac:picMkLst>
            <pc:docMk/>
            <pc:sldMk cId="2075343472" sldId="303"/>
            <ac:picMk id="9" creationId="{CDCAE351-E53B-463D-A921-19DD9A8A128C}"/>
          </ac:picMkLst>
        </pc:picChg>
        <pc:picChg chg="add del mod">
          <ac:chgData name="Marcus Rabe" userId="6b10fd8c-1af8-4ca2-a7e2-54dbfd77502c" providerId="ADAL" clId="{20FCE6CE-90A7-4EEB-9446-C888F0D3B9F6}" dt="2021-03-08T21:20:55.363" v="3979" actId="478"/>
          <ac:picMkLst>
            <pc:docMk/>
            <pc:sldMk cId="2075343472" sldId="303"/>
            <ac:picMk id="14" creationId="{368B1B0B-E780-4FAB-A0D1-9286E7186E0D}"/>
          </ac:picMkLst>
        </pc:picChg>
        <pc:picChg chg="mod">
          <ac:chgData name="Marcus Rabe" userId="6b10fd8c-1af8-4ca2-a7e2-54dbfd77502c" providerId="ADAL" clId="{20FCE6CE-90A7-4EEB-9446-C888F0D3B9F6}" dt="2021-03-09T07:27:38.232" v="4783"/>
          <ac:picMkLst>
            <pc:docMk/>
            <pc:sldMk cId="2075343472" sldId="303"/>
            <ac:picMk id="112" creationId="{7A0B34F8-50FF-4F23-9F16-5FF8AA8D997E}"/>
          </ac:picMkLst>
        </pc:picChg>
        <pc:picChg chg="add del mod">
          <ac:chgData name="Marcus Rabe" userId="6b10fd8c-1af8-4ca2-a7e2-54dbfd77502c" providerId="ADAL" clId="{20FCE6CE-90A7-4EEB-9446-C888F0D3B9F6}" dt="2021-03-08T21:20:59.053" v="3980" actId="478"/>
          <ac:picMkLst>
            <pc:docMk/>
            <pc:sldMk cId="2075343472" sldId="303"/>
            <ac:picMk id="116" creationId="{3AF48C2A-000B-47A2-A823-95972993AFED}"/>
          </ac:picMkLst>
        </pc:picChg>
        <pc:picChg chg="del">
          <ac:chgData name="Marcus Rabe" userId="6b10fd8c-1af8-4ca2-a7e2-54dbfd77502c" providerId="ADAL" clId="{20FCE6CE-90A7-4EEB-9446-C888F0D3B9F6}" dt="2021-02-22T09:25:27.046" v="1218" actId="478"/>
          <ac:picMkLst>
            <pc:docMk/>
            <pc:sldMk cId="2075343472" sldId="303"/>
            <ac:picMk id="285" creationId="{47F25CC1-CFF2-4BDC-9509-D81CE1967B33}"/>
          </ac:picMkLst>
        </pc:picChg>
      </pc:sldChg>
      <pc:sldChg chg="addSp delSp modSp add mod">
        <pc:chgData name="Marcus Rabe" userId="6b10fd8c-1af8-4ca2-a7e2-54dbfd77502c" providerId="ADAL" clId="{20FCE6CE-90A7-4EEB-9446-C888F0D3B9F6}" dt="2021-03-09T07:27:40.557" v="4784"/>
        <pc:sldMkLst>
          <pc:docMk/>
          <pc:sldMk cId="4021736859" sldId="304"/>
        </pc:sldMkLst>
        <pc:spChg chg="mod">
          <ac:chgData name="Marcus Rabe" userId="6b10fd8c-1af8-4ca2-a7e2-54dbfd77502c" providerId="ADAL" clId="{20FCE6CE-90A7-4EEB-9446-C888F0D3B9F6}" dt="2021-03-08T21:54:55.280" v="4371"/>
          <ac:spMkLst>
            <pc:docMk/>
            <pc:sldMk cId="4021736859" sldId="304"/>
            <ac:spMk id="4" creationId="{D27A6874-50B6-4B12-8801-9D0FF823EE51}"/>
          </ac:spMkLst>
        </pc:spChg>
        <pc:spChg chg="mod">
          <ac:chgData name="Marcus Rabe" userId="6b10fd8c-1af8-4ca2-a7e2-54dbfd77502c" providerId="ADAL" clId="{20FCE6CE-90A7-4EEB-9446-C888F0D3B9F6}" dt="2021-03-08T21:33:48.640" v="4114" actId="207"/>
          <ac:spMkLst>
            <pc:docMk/>
            <pc:sldMk cId="4021736859" sldId="304"/>
            <ac:spMk id="21" creationId="{23865160-0D54-4402-9C6A-2B429BEDF6F5}"/>
          </ac:spMkLst>
        </pc:spChg>
        <pc:spChg chg="mod">
          <ac:chgData name="Marcus Rabe" userId="6b10fd8c-1af8-4ca2-a7e2-54dbfd77502c" providerId="ADAL" clId="{20FCE6CE-90A7-4EEB-9446-C888F0D3B9F6}" dt="2021-03-09T07:27:40.557" v="4784"/>
          <ac:spMkLst>
            <pc:docMk/>
            <pc:sldMk cId="4021736859" sldId="304"/>
            <ac:spMk id="109" creationId="{4FFF7B95-4138-4A03-A57D-7049ED0D8956}"/>
          </ac:spMkLst>
        </pc:spChg>
        <pc:spChg chg="mod">
          <ac:chgData name="Marcus Rabe" userId="6b10fd8c-1af8-4ca2-a7e2-54dbfd77502c" providerId="ADAL" clId="{20FCE6CE-90A7-4EEB-9446-C888F0D3B9F6}" dt="2021-03-09T07:27:40.557" v="4784"/>
          <ac:spMkLst>
            <pc:docMk/>
            <pc:sldMk cId="4021736859" sldId="304"/>
            <ac:spMk id="110" creationId="{D343486C-ACE6-49B2-97FE-2F90F1BBE0B3}"/>
          </ac:spMkLst>
        </pc:spChg>
        <pc:spChg chg="mod">
          <ac:chgData name="Marcus Rabe" userId="6b10fd8c-1af8-4ca2-a7e2-54dbfd77502c" providerId="ADAL" clId="{20FCE6CE-90A7-4EEB-9446-C888F0D3B9F6}" dt="2021-03-09T07:27:40.557" v="4784"/>
          <ac:spMkLst>
            <pc:docMk/>
            <pc:sldMk cId="4021736859" sldId="304"/>
            <ac:spMk id="111" creationId="{95C432B9-2E42-4DDD-9D29-9A2DFD44694A}"/>
          </ac:spMkLst>
        </pc:spChg>
        <pc:grpChg chg="add mod">
          <ac:chgData name="Marcus Rabe" userId="6b10fd8c-1af8-4ca2-a7e2-54dbfd77502c" providerId="ADAL" clId="{20FCE6CE-90A7-4EEB-9446-C888F0D3B9F6}" dt="2021-03-09T07:27:40.557" v="4784"/>
          <ac:grpSpMkLst>
            <pc:docMk/>
            <pc:sldMk cId="4021736859" sldId="304"/>
            <ac:grpSpMk id="108" creationId="{D13D98C1-8096-4B97-B35B-8A5654409C7B}"/>
          </ac:grpSpMkLst>
        </pc:grpChg>
        <pc:grpChg chg="add del">
          <ac:chgData name="Marcus Rabe" userId="6b10fd8c-1af8-4ca2-a7e2-54dbfd77502c" providerId="ADAL" clId="{20FCE6CE-90A7-4EEB-9446-C888F0D3B9F6}" dt="2021-03-08T21:21:06.091" v="3983" actId="478"/>
          <ac:grpSpMkLst>
            <pc:docMk/>
            <pc:sldMk cId="4021736859" sldId="304"/>
            <ac:grpSpMk id="159" creationId="{3812E43B-B39E-4B5C-943B-9D5B65931634}"/>
          </ac:grpSpMkLst>
        </pc:grpChg>
        <pc:picChg chg="del">
          <ac:chgData name="Marcus Rabe" userId="6b10fd8c-1af8-4ca2-a7e2-54dbfd77502c" providerId="ADAL" clId="{20FCE6CE-90A7-4EEB-9446-C888F0D3B9F6}" dt="2021-02-22T09:28:18.138" v="1244" actId="478"/>
          <ac:picMkLst>
            <pc:docMk/>
            <pc:sldMk cId="4021736859" sldId="304"/>
            <ac:picMk id="7" creationId="{1B2B3FAB-1EAE-4C94-9A3A-D8145DB35921}"/>
          </ac:picMkLst>
        </pc:picChg>
        <pc:picChg chg="add del mod">
          <ac:chgData name="Marcus Rabe" userId="6b10fd8c-1af8-4ca2-a7e2-54dbfd77502c" providerId="ADAL" clId="{20FCE6CE-90A7-4EEB-9446-C888F0D3B9F6}" dt="2021-03-08T21:21:02.698" v="3981" actId="478"/>
          <ac:picMkLst>
            <pc:docMk/>
            <pc:sldMk cId="4021736859" sldId="304"/>
            <ac:picMk id="8" creationId="{BBE00812-378F-422D-86C3-BED05D3443FE}"/>
          </ac:picMkLst>
        </pc:picChg>
        <pc:picChg chg="add mod">
          <ac:chgData name="Marcus Rabe" userId="6b10fd8c-1af8-4ca2-a7e2-54dbfd77502c" providerId="ADAL" clId="{20FCE6CE-90A7-4EEB-9446-C888F0D3B9F6}" dt="2021-02-22T09:28:45.646" v="1246" actId="1076"/>
          <ac:picMkLst>
            <pc:docMk/>
            <pc:sldMk cId="4021736859" sldId="304"/>
            <ac:picMk id="13" creationId="{86DE3242-0BA3-4344-9E90-867962A84D07}"/>
          </ac:picMkLst>
        </pc:picChg>
        <pc:picChg chg="del">
          <ac:chgData name="Marcus Rabe" userId="6b10fd8c-1af8-4ca2-a7e2-54dbfd77502c" providerId="ADAL" clId="{20FCE6CE-90A7-4EEB-9446-C888F0D3B9F6}" dt="2021-02-22T09:28:05.207" v="1239" actId="478"/>
          <ac:picMkLst>
            <pc:docMk/>
            <pc:sldMk cId="4021736859" sldId="304"/>
            <ac:picMk id="14" creationId="{368B1B0B-E780-4FAB-A0D1-9286E7186E0D}"/>
          </ac:picMkLst>
        </pc:picChg>
        <pc:picChg chg="mod">
          <ac:chgData name="Marcus Rabe" userId="6b10fd8c-1af8-4ca2-a7e2-54dbfd77502c" providerId="ADAL" clId="{20FCE6CE-90A7-4EEB-9446-C888F0D3B9F6}" dt="2021-03-09T07:27:40.557" v="4784"/>
          <ac:picMkLst>
            <pc:docMk/>
            <pc:sldMk cId="4021736859" sldId="304"/>
            <ac:picMk id="112" creationId="{59DF2B2F-4289-4521-8D30-48F1567FA8D4}"/>
          </ac:picMkLst>
        </pc:picChg>
        <pc:picChg chg="del">
          <ac:chgData name="Marcus Rabe" userId="6b10fd8c-1af8-4ca2-a7e2-54dbfd77502c" providerId="ADAL" clId="{20FCE6CE-90A7-4EEB-9446-C888F0D3B9F6}" dt="2021-03-08T21:21:07.724" v="3984" actId="478"/>
          <ac:picMkLst>
            <pc:docMk/>
            <pc:sldMk cId="4021736859" sldId="304"/>
            <ac:picMk id="116" creationId="{3AF48C2A-000B-47A2-A823-95972993AFED}"/>
          </ac:picMkLst>
        </pc:picChg>
        <pc:cxnChg chg="mod">
          <ac:chgData name="Marcus Rabe" userId="6b10fd8c-1af8-4ca2-a7e2-54dbfd77502c" providerId="ADAL" clId="{20FCE6CE-90A7-4EEB-9446-C888F0D3B9F6}" dt="2021-03-08T21:21:06.091" v="3983" actId="478"/>
          <ac:cxnSpMkLst>
            <pc:docMk/>
            <pc:sldMk cId="4021736859" sldId="304"/>
            <ac:cxnSpMk id="200" creationId="{7C31FDE4-DCFB-4476-B35C-CE9E7197E67F}"/>
          </ac:cxnSpMkLst>
        </pc:cxnChg>
        <pc:cxnChg chg="mod">
          <ac:chgData name="Marcus Rabe" userId="6b10fd8c-1af8-4ca2-a7e2-54dbfd77502c" providerId="ADAL" clId="{20FCE6CE-90A7-4EEB-9446-C888F0D3B9F6}" dt="2021-03-08T21:21:06.091" v="3983" actId="478"/>
          <ac:cxnSpMkLst>
            <pc:docMk/>
            <pc:sldMk cId="4021736859" sldId="304"/>
            <ac:cxnSpMk id="241" creationId="{00EF06C8-FA0C-4EB8-838B-DBB169F44350}"/>
          </ac:cxnSpMkLst>
        </pc:cxnChg>
      </pc:sldChg>
      <pc:sldChg chg="addSp delSp modSp add mod">
        <pc:chgData name="Marcus Rabe" userId="6b10fd8c-1af8-4ca2-a7e2-54dbfd77502c" providerId="ADAL" clId="{20FCE6CE-90A7-4EEB-9446-C888F0D3B9F6}" dt="2021-03-09T07:28:36.341" v="4801" actId="20577"/>
        <pc:sldMkLst>
          <pc:docMk/>
          <pc:sldMk cId="2689475853" sldId="305"/>
        </pc:sldMkLst>
        <pc:spChg chg="mod">
          <ac:chgData name="Marcus Rabe" userId="6b10fd8c-1af8-4ca2-a7e2-54dbfd77502c" providerId="ADAL" clId="{20FCE6CE-90A7-4EEB-9446-C888F0D3B9F6}" dt="2021-03-09T07:28:36.341" v="4801" actId="20577"/>
          <ac:spMkLst>
            <pc:docMk/>
            <pc:sldMk cId="2689475853" sldId="305"/>
            <ac:spMk id="4" creationId="{D27A6874-50B6-4B12-8801-9D0FF823EE51}"/>
          </ac:spMkLst>
        </pc:spChg>
        <pc:spChg chg="mod">
          <ac:chgData name="Marcus Rabe" userId="6b10fd8c-1af8-4ca2-a7e2-54dbfd77502c" providerId="ADAL" clId="{20FCE6CE-90A7-4EEB-9446-C888F0D3B9F6}" dt="2021-03-09T07:27:42.538" v="4785"/>
          <ac:spMkLst>
            <pc:docMk/>
            <pc:sldMk cId="2689475853" sldId="305"/>
            <ac:spMk id="109" creationId="{F6B57297-D8C1-48A0-BCB1-2755EC52B18A}"/>
          </ac:spMkLst>
        </pc:spChg>
        <pc:spChg chg="mod">
          <ac:chgData name="Marcus Rabe" userId="6b10fd8c-1af8-4ca2-a7e2-54dbfd77502c" providerId="ADAL" clId="{20FCE6CE-90A7-4EEB-9446-C888F0D3B9F6}" dt="2021-03-09T07:27:42.538" v="4785"/>
          <ac:spMkLst>
            <pc:docMk/>
            <pc:sldMk cId="2689475853" sldId="305"/>
            <ac:spMk id="110" creationId="{1FB4ECA4-42C7-4121-A647-173DDE78CA31}"/>
          </ac:spMkLst>
        </pc:spChg>
        <pc:spChg chg="mod">
          <ac:chgData name="Marcus Rabe" userId="6b10fd8c-1af8-4ca2-a7e2-54dbfd77502c" providerId="ADAL" clId="{20FCE6CE-90A7-4EEB-9446-C888F0D3B9F6}" dt="2021-03-09T07:27:42.538" v="4785"/>
          <ac:spMkLst>
            <pc:docMk/>
            <pc:sldMk cId="2689475853" sldId="305"/>
            <ac:spMk id="111" creationId="{A49065F8-A3B6-4C4E-9E79-267F0A988FF8}"/>
          </ac:spMkLst>
        </pc:spChg>
        <pc:spChg chg="mod">
          <ac:chgData name="Marcus Rabe" userId="6b10fd8c-1af8-4ca2-a7e2-54dbfd77502c" providerId="ADAL" clId="{20FCE6CE-90A7-4EEB-9446-C888F0D3B9F6}" dt="2021-03-08T21:33:53.006" v="4115" actId="207"/>
          <ac:spMkLst>
            <pc:docMk/>
            <pc:sldMk cId="2689475853" sldId="305"/>
            <ac:spMk id="225" creationId="{CF6032AE-31EA-4445-9F2B-6AB2BCC86692}"/>
          </ac:spMkLst>
        </pc:spChg>
        <pc:grpChg chg="add mod">
          <ac:chgData name="Marcus Rabe" userId="6b10fd8c-1af8-4ca2-a7e2-54dbfd77502c" providerId="ADAL" clId="{20FCE6CE-90A7-4EEB-9446-C888F0D3B9F6}" dt="2021-03-09T07:27:42.538" v="4785"/>
          <ac:grpSpMkLst>
            <pc:docMk/>
            <pc:sldMk cId="2689475853" sldId="305"/>
            <ac:grpSpMk id="108" creationId="{71E1F1E6-7E63-441F-8D6F-2312A4A404C9}"/>
          </ac:grpSpMkLst>
        </pc:grpChg>
        <pc:picChg chg="add mod">
          <ac:chgData name="Marcus Rabe" userId="6b10fd8c-1af8-4ca2-a7e2-54dbfd77502c" providerId="ADAL" clId="{20FCE6CE-90A7-4EEB-9446-C888F0D3B9F6}" dt="2021-02-22T09:29:44.058" v="1251" actId="1076"/>
          <ac:picMkLst>
            <pc:docMk/>
            <pc:sldMk cId="2689475853" sldId="305"/>
            <ac:picMk id="7" creationId="{26487C29-2BFA-4F3A-B112-F2AA14B99446}"/>
          </ac:picMkLst>
        </pc:picChg>
        <pc:picChg chg="del">
          <ac:chgData name="Marcus Rabe" userId="6b10fd8c-1af8-4ca2-a7e2-54dbfd77502c" providerId="ADAL" clId="{20FCE6CE-90A7-4EEB-9446-C888F0D3B9F6}" dt="2021-03-08T21:21:13.668" v="3986" actId="478"/>
          <ac:picMkLst>
            <pc:docMk/>
            <pc:sldMk cId="2689475853" sldId="305"/>
            <ac:picMk id="8" creationId="{BBE00812-378F-422D-86C3-BED05D3443FE}"/>
          </ac:picMkLst>
        </pc:picChg>
        <pc:picChg chg="del">
          <ac:chgData name="Marcus Rabe" userId="6b10fd8c-1af8-4ca2-a7e2-54dbfd77502c" providerId="ADAL" clId="{20FCE6CE-90A7-4EEB-9446-C888F0D3B9F6}" dt="2021-02-22T09:29:39.848" v="1249" actId="478"/>
          <ac:picMkLst>
            <pc:docMk/>
            <pc:sldMk cId="2689475853" sldId="305"/>
            <ac:picMk id="13" creationId="{86DE3242-0BA3-4344-9E90-867962A84D07}"/>
          </ac:picMkLst>
        </pc:picChg>
        <pc:picChg chg="mod">
          <ac:chgData name="Marcus Rabe" userId="6b10fd8c-1af8-4ca2-a7e2-54dbfd77502c" providerId="ADAL" clId="{20FCE6CE-90A7-4EEB-9446-C888F0D3B9F6}" dt="2021-03-09T07:27:42.538" v="4785"/>
          <ac:picMkLst>
            <pc:docMk/>
            <pc:sldMk cId="2689475853" sldId="305"/>
            <ac:picMk id="112" creationId="{05F21455-8488-443B-BA65-B9ACF6079D2C}"/>
          </ac:picMkLst>
        </pc:picChg>
        <pc:picChg chg="del">
          <ac:chgData name="Marcus Rabe" userId="6b10fd8c-1af8-4ca2-a7e2-54dbfd77502c" providerId="ADAL" clId="{20FCE6CE-90A7-4EEB-9446-C888F0D3B9F6}" dt="2021-03-08T21:21:12.253" v="3985" actId="478"/>
          <ac:picMkLst>
            <pc:docMk/>
            <pc:sldMk cId="2689475853" sldId="305"/>
            <ac:picMk id="116" creationId="{3AF48C2A-000B-47A2-A823-95972993AFED}"/>
          </ac:picMkLst>
        </pc:picChg>
      </pc:sldChg>
      <pc:sldChg chg="addSp delSp modSp add mod">
        <pc:chgData name="Marcus Rabe" userId="6b10fd8c-1af8-4ca2-a7e2-54dbfd77502c" providerId="ADAL" clId="{20FCE6CE-90A7-4EEB-9446-C888F0D3B9F6}" dt="2021-03-09T07:27:44.674" v="4786"/>
        <pc:sldMkLst>
          <pc:docMk/>
          <pc:sldMk cId="1764012443" sldId="306"/>
        </pc:sldMkLst>
        <pc:spChg chg="mod">
          <ac:chgData name="Marcus Rabe" userId="6b10fd8c-1af8-4ca2-a7e2-54dbfd77502c" providerId="ADAL" clId="{20FCE6CE-90A7-4EEB-9446-C888F0D3B9F6}" dt="2021-03-08T21:55:28.324" v="4377"/>
          <ac:spMkLst>
            <pc:docMk/>
            <pc:sldMk cId="1764012443" sldId="306"/>
            <ac:spMk id="4" creationId="{D27A6874-50B6-4B12-8801-9D0FF823EE51}"/>
          </ac:spMkLst>
        </pc:spChg>
        <pc:spChg chg="mod">
          <ac:chgData name="Marcus Rabe" userId="6b10fd8c-1af8-4ca2-a7e2-54dbfd77502c" providerId="ADAL" clId="{20FCE6CE-90A7-4EEB-9446-C888F0D3B9F6}" dt="2021-03-09T07:27:44.674" v="4786"/>
          <ac:spMkLst>
            <pc:docMk/>
            <pc:sldMk cId="1764012443" sldId="306"/>
            <ac:spMk id="109" creationId="{19714CCC-5166-465A-BB93-1290256E6857}"/>
          </ac:spMkLst>
        </pc:spChg>
        <pc:spChg chg="mod">
          <ac:chgData name="Marcus Rabe" userId="6b10fd8c-1af8-4ca2-a7e2-54dbfd77502c" providerId="ADAL" clId="{20FCE6CE-90A7-4EEB-9446-C888F0D3B9F6}" dt="2021-03-09T07:27:44.674" v="4786"/>
          <ac:spMkLst>
            <pc:docMk/>
            <pc:sldMk cId="1764012443" sldId="306"/>
            <ac:spMk id="110" creationId="{1372F3B3-AFE7-4CE2-B69A-C5B085F147BF}"/>
          </ac:spMkLst>
        </pc:spChg>
        <pc:spChg chg="mod">
          <ac:chgData name="Marcus Rabe" userId="6b10fd8c-1af8-4ca2-a7e2-54dbfd77502c" providerId="ADAL" clId="{20FCE6CE-90A7-4EEB-9446-C888F0D3B9F6}" dt="2021-03-09T07:27:44.674" v="4786"/>
          <ac:spMkLst>
            <pc:docMk/>
            <pc:sldMk cId="1764012443" sldId="306"/>
            <ac:spMk id="111" creationId="{F25A4312-18A4-42A0-AD69-E42043560463}"/>
          </ac:spMkLst>
        </pc:spChg>
        <pc:spChg chg="mod">
          <ac:chgData name="Marcus Rabe" userId="6b10fd8c-1af8-4ca2-a7e2-54dbfd77502c" providerId="ADAL" clId="{20FCE6CE-90A7-4EEB-9446-C888F0D3B9F6}" dt="2021-03-08T21:33:58.039" v="4116" actId="207"/>
          <ac:spMkLst>
            <pc:docMk/>
            <pc:sldMk cId="1764012443" sldId="306"/>
            <ac:spMk id="233" creationId="{9B2B19A2-D2BC-4F3A-ADCB-881EB92E4B55}"/>
          </ac:spMkLst>
        </pc:spChg>
        <pc:spChg chg="mod">
          <ac:chgData name="Marcus Rabe" userId="6b10fd8c-1af8-4ca2-a7e2-54dbfd77502c" providerId="ADAL" clId="{20FCE6CE-90A7-4EEB-9446-C888F0D3B9F6}" dt="2021-02-22T09:30:59.696" v="1258" actId="20577"/>
          <ac:spMkLst>
            <pc:docMk/>
            <pc:sldMk cId="1764012443" sldId="306"/>
            <ac:spMk id="258" creationId="{A82B45BC-9CE4-4BB2-8258-38EFAD70697E}"/>
          </ac:spMkLst>
        </pc:spChg>
        <pc:grpChg chg="add mod">
          <ac:chgData name="Marcus Rabe" userId="6b10fd8c-1af8-4ca2-a7e2-54dbfd77502c" providerId="ADAL" clId="{20FCE6CE-90A7-4EEB-9446-C888F0D3B9F6}" dt="2021-03-09T07:27:44.674" v="4786"/>
          <ac:grpSpMkLst>
            <pc:docMk/>
            <pc:sldMk cId="1764012443" sldId="306"/>
            <ac:grpSpMk id="108" creationId="{9E55CBCA-15E5-47E3-AD93-F9A6D111C6BB}"/>
          </ac:grpSpMkLst>
        </pc:grpChg>
        <pc:picChg chg="del">
          <ac:chgData name="Marcus Rabe" userId="6b10fd8c-1af8-4ca2-a7e2-54dbfd77502c" providerId="ADAL" clId="{20FCE6CE-90A7-4EEB-9446-C888F0D3B9F6}" dt="2021-02-22T09:30:29.943" v="1254" actId="478"/>
          <ac:picMkLst>
            <pc:docMk/>
            <pc:sldMk cId="1764012443" sldId="306"/>
            <ac:picMk id="7" creationId="{26487C29-2BFA-4F3A-B112-F2AA14B99446}"/>
          </ac:picMkLst>
        </pc:picChg>
        <pc:picChg chg="del">
          <ac:chgData name="Marcus Rabe" userId="6b10fd8c-1af8-4ca2-a7e2-54dbfd77502c" providerId="ADAL" clId="{20FCE6CE-90A7-4EEB-9446-C888F0D3B9F6}" dt="2021-03-08T21:21:17.339" v="3987" actId="478"/>
          <ac:picMkLst>
            <pc:docMk/>
            <pc:sldMk cId="1764012443" sldId="306"/>
            <ac:picMk id="8" creationId="{BBE00812-378F-422D-86C3-BED05D3443FE}"/>
          </ac:picMkLst>
        </pc:picChg>
        <pc:picChg chg="add mod">
          <ac:chgData name="Marcus Rabe" userId="6b10fd8c-1af8-4ca2-a7e2-54dbfd77502c" providerId="ADAL" clId="{20FCE6CE-90A7-4EEB-9446-C888F0D3B9F6}" dt="2021-02-22T09:30:33.057" v="1256" actId="1076"/>
          <ac:picMkLst>
            <pc:docMk/>
            <pc:sldMk cId="1764012443" sldId="306"/>
            <ac:picMk id="9" creationId="{5FC2EDA0-18AC-43CF-9B4E-C46C4E451AFB}"/>
          </ac:picMkLst>
        </pc:picChg>
        <pc:picChg chg="add del mod">
          <ac:chgData name="Marcus Rabe" userId="6b10fd8c-1af8-4ca2-a7e2-54dbfd77502c" providerId="ADAL" clId="{20FCE6CE-90A7-4EEB-9446-C888F0D3B9F6}" dt="2021-03-08T21:21:18.290" v="3988" actId="478"/>
          <ac:picMkLst>
            <pc:docMk/>
            <pc:sldMk cId="1764012443" sldId="306"/>
            <ac:picMk id="14" creationId="{99E6F12F-4C78-4F7F-AA75-1E0748E389F6}"/>
          </ac:picMkLst>
        </pc:picChg>
        <pc:picChg chg="mod">
          <ac:chgData name="Marcus Rabe" userId="6b10fd8c-1af8-4ca2-a7e2-54dbfd77502c" providerId="ADAL" clId="{20FCE6CE-90A7-4EEB-9446-C888F0D3B9F6}" dt="2021-03-09T07:27:44.674" v="4786"/>
          <ac:picMkLst>
            <pc:docMk/>
            <pc:sldMk cId="1764012443" sldId="306"/>
            <ac:picMk id="112" creationId="{99A58D66-EEA4-423B-923C-BE69DFAA647D}"/>
          </ac:picMkLst>
        </pc:picChg>
        <pc:picChg chg="del">
          <ac:chgData name="Marcus Rabe" userId="6b10fd8c-1af8-4ca2-a7e2-54dbfd77502c" providerId="ADAL" clId="{20FCE6CE-90A7-4EEB-9446-C888F0D3B9F6}" dt="2021-02-22T09:42:53.723" v="1318" actId="478"/>
          <ac:picMkLst>
            <pc:docMk/>
            <pc:sldMk cId="1764012443" sldId="306"/>
            <ac:picMk id="116" creationId="{3AF48C2A-000B-47A2-A823-95972993AFED}"/>
          </ac:picMkLst>
        </pc:picChg>
      </pc:sldChg>
      <pc:sldChg chg="addSp delSp modSp add mod">
        <pc:chgData name="Marcus Rabe" userId="6b10fd8c-1af8-4ca2-a7e2-54dbfd77502c" providerId="ADAL" clId="{20FCE6CE-90A7-4EEB-9446-C888F0D3B9F6}" dt="2021-03-09T07:27:46.462" v="4787"/>
        <pc:sldMkLst>
          <pc:docMk/>
          <pc:sldMk cId="787661877" sldId="307"/>
        </pc:sldMkLst>
        <pc:spChg chg="mod">
          <ac:chgData name="Marcus Rabe" userId="6b10fd8c-1af8-4ca2-a7e2-54dbfd77502c" providerId="ADAL" clId="{20FCE6CE-90A7-4EEB-9446-C888F0D3B9F6}" dt="2021-03-08T21:55:46.733" v="4382"/>
          <ac:spMkLst>
            <pc:docMk/>
            <pc:sldMk cId="787661877" sldId="307"/>
            <ac:spMk id="4" creationId="{D27A6874-50B6-4B12-8801-9D0FF823EE51}"/>
          </ac:spMkLst>
        </pc:spChg>
        <pc:spChg chg="mod">
          <ac:chgData name="Marcus Rabe" userId="6b10fd8c-1af8-4ca2-a7e2-54dbfd77502c" providerId="ADAL" clId="{20FCE6CE-90A7-4EEB-9446-C888F0D3B9F6}" dt="2021-03-09T07:27:46.462" v="4787"/>
          <ac:spMkLst>
            <pc:docMk/>
            <pc:sldMk cId="787661877" sldId="307"/>
            <ac:spMk id="109" creationId="{B0DE31FC-3DF3-4658-88E1-BC9E34CC22E6}"/>
          </ac:spMkLst>
        </pc:spChg>
        <pc:spChg chg="mod">
          <ac:chgData name="Marcus Rabe" userId="6b10fd8c-1af8-4ca2-a7e2-54dbfd77502c" providerId="ADAL" clId="{20FCE6CE-90A7-4EEB-9446-C888F0D3B9F6}" dt="2021-03-09T07:27:46.462" v="4787"/>
          <ac:spMkLst>
            <pc:docMk/>
            <pc:sldMk cId="787661877" sldId="307"/>
            <ac:spMk id="110" creationId="{543EF9A9-11AC-425F-919A-F53844027BB6}"/>
          </ac:spMkLst>
        </pc:spChg>
        <pc:spChg chg="mod">
          <ac:chgData name="Marcus Rabe" userId="6b10fd8c-1af8-4ca2-a7e2-54dbfd77502c" providerId="ADAL" clId="{20FCE6CE-90A7-4EEB-9446-C888F0D3B9F6}" dt="2021-03-09T07:27:46.462" v="4787"/>
          <ac:spMkLst>
            <pc:docMk/>
            <pc:sldMk cId="787661877" sldId="307"/>
            <ac:spMk id="111" creationId="{26038B8D-C7EC-46FF-9E87-7D1DDCFB96E0}"/>
          </ac:spMkLst>
        </pc:spChg>
        <pc:spChg chg="mod">
          <ac:chgData name="Marcus Rabe" userId="6b10fd8c-1af8-4ca2-a7e2-54dbfd77502c" providerId="ADAL" clId="{20FCE6CE-90A7-4EEB-9446-C888F0D3B9F6}" dt="2021-03-08T21:34:03.768" v="4117" actId="207"/>
          <ac:spMkLst>
            <pc:docMk/>
            <pc:sldMk cId="787661877" sldId="307"/>
            <ac:spMk id="258" creationId="{A82B45BC-9CE4-4BB2-8258-38EFAD70697E}"/>
          </ac:spMkLst>
        </pc:spChg>
        <pc:grpChg chg="add mod">
          <ac:chgData name="Marcus Rabe" userId="6b10fd8c-1af8-4ca2-a7e2-54dbfd77502c" providerId="ADAL" clId="{20FCE6CE-90A7-4EEB-9446-C888F0D3B9F6}" dt="2021-03-09T07:27:46.462" v="4787"/>
          <ac:grpSpMkLst>
            <pc:docMk/>
            <pc:sldMk cId="787661877" sldId="307"/>
            <ac:grpSpMk id="108" creationId="{58DE074D-9009-4117-BC18-7F1C86A4721B}"/>
          </ac:grpSpMkLst>
        </pc:grpChg>
        <pc:picChg chg="add mod">
          <ac:chgData name="Marcus Rabe" userId="6b10fd8c-1af8-4ca2-a7e2-54dbfd77502c" providerId="ADAL" clId="{20FCE6CE-90A7-4EEB-9446-C888F0D3B9F6}" dt="2021-02-22T09:31:28.971" v="1263" actId="1076"/>
          <ac:picMkLst>
            <pc:docMk/>
            <pc:sldMk cId="787661877" sldId="307"/>
            <ac:picMk id="7" creationId="{BE9894BF-9D4E-4CBD-AECE-A26DD2977676}"/>
          </ac:picMkLst>
        </pc:picChg>
        <pc:picChg chg="del">
          <ac:chgData name="Marcus Rabe" userId="6b10fd8c-1af8-4ca2-a7e2-54dbfd77502c" providerId="ADAL" clId="{20FCE6CE-90A7-4EEB-9446-C888F0D3B9F6}" dt="2021-03-08T21:21:22.348" v="3989" actId="478"/>
          <ac:picMkLst>
            <pc:docMk/>
            <pc:sldMk cId="787661877" sldId="307"/>
            <ac:picMk id="8" creationId="{BBE00812-378F-422D-86C3-BED05D3443FE}"/>
          </ac:picMkLst>
        </pc:picChg>
        <pc:picChg chg="del">
          <ac:chgData name="Marcus Rabe" userId="6b10fd8c-1af8-4ca2-a7e2-54dbfd77502c" providerId="ADAL" clId="{20FCE6CE-90A7-4EEB-9446-C888F0D3B9F6}" dt="2021-02-22T09:31:26.012" v="1261" actId="478"/>
          <ac:picMkLst>
            <pc:docMk/>
            <pc:sldMk cId="787661877" sldId="307"/>
            <ac:picMk id="9" creationId="{5FC2EDA0-18AC-43CF-9B4E-C46C4E451AFB}"/>
          </ac:picMkLst>
        </pc:picChg>
        <pc:picChg chg="mod">
          <ac:chgData name="Marcus Rabe" userId="6b10fd8c-1af8-4ca2-a7e2-54dbfd77502c" providerId="ADAL" clId="{20FCE6CE-90A7-4EEB-9446-C888F0D3B9F6}" dt="2021-03-09T07:27:46.462" v="4787"/>
          <ac:picMkLst>
            <pc:docMk/>
            <pc:sldMk cId="787661877" sldId="307"/>
            <ac:picMk id="112" creationId="{06295248-DC9A-4144-A679-504D005F6F51}"/>
          </ac:picMkLst>
        </pc:picChg>
        <pc:picChg chg="del">
          <ac:chgData name="Marcus Rabe" userId="6b10fd8c-1af8-4ca2-a7e2-54dbfd77502c" providerId="ADAL" clId="{20FCE6CE-90A7-4EEB-9446-C888F0D3B9F6}" dt="2021-02-22T09:43:05.698" v="1321" actId="478"/>
          <ac:picMkLst>
            <pc:docMk/>
            <pc:sldMk cId="787661877" sldId="307"/>
            <ac:picMk id="116" creationId="{3AF48C2A-000B-47A2-A823-95972993AFED}"/>
          </ac:picMkLst>
        </pc:picChg>
        <pc:picChg chg="add del mod">
          <ac:chgData name="Marcus Rabe" userId="6b10fd8c-1af8-4ca2-a7e2-54dbfd77502c" providerId="ADAL" clId="{20FCE6CE-90A7-4EEB-9446-C888F0D3B9F6}" dt="2021-03-08T21:21:23.510" v="3990" actId="478"/>
          <ac:picMkLst>
            <pc:docMk/>
            <pc:sldMk cId="787661877" sldId="307"/>
            <ac:picMk id="117" creationId="{81116FCF-032C-49D7-939F-BA3EF080482F}"/>
          </ac:picMkLst>
        </pc:picChg>
      </pc:sldChg>
      <pc:sldChg chg="addSp delSp modSp add mod">
        <pc:chgData name="Marcus Rabe" userId="6b10fd8c-1af8-4ca2-a7e2-54dbfd77502c" providerId="ADAL" clId="{20FCE6CE-90A7-4EEB-9446-C888F0D3B9F6}" dt="2021-03-09T07:28:42.340" v="4803" actId="20577"/>
        <pc:sldMkLst>
          <pc:docMk/>
          <pc:sldMk cId="2134420073" sldId="308"/>
        </pc:sldMkLst>
        <pc:spChg chg="mod">
          <ac:chgData name="Marcus Rabe" userId="6b10fd8c-1af8-4ca2-a7e2-54dbfd77502c" providerId="ADAL" clId="{20FCE6CE-90A7-4EEB-9446-C888F0D3B9F6}" dt="2021-03-09T07:28:42.340" v="4803" actId="20577"/>
          <ac:spMkLst>
            <pc:docMk/>
            <pc:sldMk cId="2134420073" sldId="308"/>
            <ac:spMk id="4" creationId="{D27A6874-50B6-4B12-8801-9D0FF823EE51}"/>
          </ac:spMkLst>
        </pc:spChg>
        <pc:spChg chg="mod">
          <ac:chgData name="Marcus Rabe" userId="6b10fd8c-1af8-4ca2-a7e2-54dbfd77502c" providerId="ADAL" clId="{20FCE6CE-90A7-4EEB-9446-C888F0D3B9F6}" dt="2021-03-09T07:27:51.629" v="4789"/>
          <ac:spMkLst>
            <pc:docMk/>
            <pc:sldMk cId="2134420073" sldId="308"/>
            <ac:spMk id="109" creationId="{01676EA3-EF36-4511-A05E-FC823DDC51C7}"/>
          </ac:spMkLst>
        </pc:spChg>
        <pc:spChg chg="mod">
          <ac:chgData name="Marcus Rabe" userId="6b10fd8c-1af8-4ca2-a7e2-54dbfd77502c" providerId="ADAL" clId="{20FCE6CE-90A7-4EEB-9446-C888F0D3B9F6}" dt="2021-03-09T07:27:51.629" v="4789"/>
          <ac:spMkLst>
            <pc:docMk/>
            <pc:sldMk cId="2134420073" sldId="308"/>
            <ac:spMk id="110" creationId="{0EABE365-9E4E-4D33-AB74-A8FBC49FB734}"/>
          </ac:spMkLst>
        </pc:spChg>
        <pc:spChg chg="mod">
          <ac:chgData name="Marcus Rabe" userId="6b10fd8c-1af8-4ca2-a7e2-54dbfd77502c" providerId="ADAL" clId="{20FCE6CE-90A7-4EEB-9446-C888F0D3B9F6}" dt="2021-03-09T07:27:51.629" v="4789"/>
          <ac:spMkLst>
            <pc:docMk/>
            <pc:sldMk cId="2134420073" sldId="308"/>
            <ac:spMk id="111" creationId="{94EF2945-1E9F-44CE-8976-4637D5F5374B}"/>
          </ac:spMkLst>
        </pc:spChg>
        <pc:spChg chg="mod">
          <ac:chgData name="Marcus Rabe" userId="6b10fd8c-1af8-4ca2-a7e2-54dbfd77502c" providerId="ADAL" clId="{20FCE6CE-90A7-4EEB-9446-C888F0D3B9F6}" dt="2021-02-22T09:32:42.194" v="1271" actId="207"/>
          <ac:spMkLst>
            <pc:docMk/>
            <pc:sldMk cId="2134420073" sldId="308"/>
            <ac:spMk id="124" creationId="{681EF93F-D99E-4E30-8311-188E61056340}"/>
          </ac:spMkLst>
        </pc:spChg>
        <pc:spChg chg="mod">
          <ac:chgData name="Marcus Rabe" userId="6b10fd8c-1af8-4ca2-a7e2-54dbfd77502c" providerId="ADAL" clId="{20FCE6CE-90A7-4EEB-9446-C888F0D3B9F6}" dt="2021-02-22T09:32:42.194" v="1271" actId="207"/>
          <ac:spMkLst>
            <pc:docMk/>
            <pc:sldMk cId="2134420073" sldId="308"/>
            <ac:spMk id="173" creationId="{F5AFF59C-F6B2-438A-8E0B-E652792973D0}"/>
          </ac:spMkLst>
        </pc:spChg>
        <pc:spChg chg="mod">
          <ac:chgData name="Marcus Rabe" userId="6b10fd8c-1af8-4ca2-a7e2-54dbfd77502c" providerId="ADAL" clId="{20FCE6CE-90A7-4EEB-9446-C888F0D3B9F6}" dt="2021-02-22T09:37:05.212" v="1309" actId="207"/>
          <ac:spMkLst>
            <pc:docMk/>
            <pc:sldMk cId="2134420073" sldId="308"/>
            <ac:spMk id="185" creationId="{51F22F7C-30B9-4447-8074-46171D9D7407}"/>
          </ac:spMkLst>
        </pc:spChg>
        <pc:spChg chg="mod">
          <ac:chgData name="Marcus Rabe" userId="6b10fd8c-1af8-4ca2-a7e2-54dbfd77502c" providerId="ADAL" clId="{20FCE6CE-90A7-4EEB-9446-C888F0D3B9F6}" dt="2021-02-22T09:33:28.404" v="1278" actId="207"/>
          <ac:spMkLst>
            <pc:docMk/>
            <pc:sldMk cId="2134420073" sldId="308"/>
            <ac:spMk id="191" creationId="{419E10EF-4EA3-4FA1-B4A5-71778D341E9A}"/>
          </ac:spMkLst>
        </pc:spChg>
        <pc:spChg chg="mod">
          <ac:chgData name="Marcus Rabe" userId="6b10fd8c-1af8-4ca2-a7e2-54dbfd77502c" providerId="ADAL" clId="{20FCE6CE-90A7-4EEB-9446-C888F0D3B9F6}" dt="2021-03-08T21:34:38.358" v="4122" actId="207"/>
          <ac:spMkLst>
            <pc:docMk/>
            <pc:sldMk cId="2134420073" sldId="308"/>
            <ac:spMk id="192" creationId="{EF1E10A0-46DA-4999-BDB2-9C778D74F86B}"/>
          </ac:spMkLst>
        </pc:spChg>
        <pc:spChg chg="mod">
          <ac:chgData name="Marcus Rabe" userId="6b10fd8c-1af8-4ca2-a7e2-54dbfd77502c" providerId="ADAL" clId="{20FCE6CE-90A7-4EEB-9446-C888F0D3B9F6}" dt="2021-03-08T21:22:09.180" v="4000" actId="207"/>
          <ac:spMkLst>
            <pc:docMk/>
            <pc:sldMk cId="2134420073" sldId="308"/>
            <ac:spMk id="199" creationId="{A58785A6-60BF-4502-8A54-935940EDA5A0}"/>
          </ac:spMkLst>
        </pc:spChg>
        <pc:spChg chg="mod">
          <ac:chgData name="Marcus Rabe" userId="6b10fd8c-1af8-4ca2-a7e2-54dbfd77502c" providerId="ADAL" clId="{20FCE6CE-90A7-4EEB-9446-C888F0D3B9F6}" dt="2021-02-22T09:37:05.212" v="1309" actId="207"/>
          <ac:spMkLst>
            <pc:docMk/>
            <pc:sldMk cId="2134420073" sldId="308"/>
            <ac:spMk id="226" creationId="{CB629E80-7D67-42AD-8028-92D3119358D2}"/>
          </ac:spMkLst>
        </pc:spChg>
        <pc:spChg chg="mod">
          <ac:chgData name="Marcus Rabe" userId="6b10fd8c-1af8-4ca2-a7e2-54dbfd77502c" providerId="ADAL" clId="{20FCE6CE-90A7-4EEB-9446-C888F0D3B9F6}" dt="2021-02-22T09:33:28.404" v="1278" actId="207"/>
          <ac:spMkLst>
            <pc:docMk/>
            <pc:sldMk cId="2134420073" sldId="308"/>
            <ac:spMk id="232" creationId="{0D4D074F-5708-472C-9AD7-A0088A2B3091}"/>
          </ac:spMkLst>
        </pc:spChg>
        <pc:spChg chg="mod">
          <ac:chgData name="Marcus Rabe" userId="6b10fd8c-1af8-4ca2-a7e2-54dbfd77502c" providerId="ADAL" clId="{20FCE6CE-90A7-4EEB-9446-C888F0D3B9F6}" dt="2021-03-08T21:34:35.860" v="4121" actId="207"/>
          <ac:spMkLst>
            <pc:docMk/>
            <pc:sldMk cId="2134420073" sldId="308"/>
            <ac:spMk id="234" creationId="{B079F090-6859-4337-B113-08125D24A905}"/>
          </ac:spMkLst>
        </pc:spChg>
        <pc:spChg chg="mod">
          <ac:chgData name="Marcus Rabe" userId="6b10fd8c-1af8-4ca2-a7e2-54dbfd77502c" providerId="ADAL" clId="{20FCE6CE-90A7-4EEB-9446-C888F0D3B9F6}" dt="2021-02-22T09:33:28.404" v="1278" actId="207"/>
          <ac:spMkLst>
            <pc:docMk/>
            <pc:sldMk cId="2134420073" sldId="308"/>
            <ac:spMk id="240" creationId="{B23C6106-ED09-4340-8424-7DF8FE8480C7}"/>
          </ac:spMkLst>
        </pc:spChg>
        <pc:spChg chg="mod">
          <ac:chgData name="Marcus Rabe" userId="6b10fd8c-1af8-4ca2-a7e2-54dbfd77502c" providerId="ADAL" clId="{20FCE6CE-90A7-4EEB-9446-C888F0D3B9F6}" dt="2021-03-08T21:34:41.554" v="4123" actId="207"/>
          <ac:spMkLst>
            <pc:docMk/>
            <pc:sldMk cId="2134420073" sldId="308"/>
            <ac:spMk id="259" creationId="{A2B95803-0030-4D65-BBC6-8CE236D0B4ED}"/>
          </ac:spMkLst>
        </pc:spChg>
        <pc:spChg chg="mod">
          <ac:chgData name="Marcus Rabe" userId="6b10fd8c-1af8-4ca2-a7e2-54dbfd77502c" providerId="ADAL" clId="{20FCE6CE-90A7-4EEB-9446-C888F0D3B9F6}" dt="2021-03-08T21:22:21.309" v="4002" actId="207"/>
          <ac:spMkLst>
            <pc:docMk/>
            <pc:sldMk cId="2134420073" sldId="308"/>
            <ac:spMk id="265" creationId="{F00B32D9-5566-40EE-9E5F-5303018D6705}"/>
          </ac:spMkLst>
        </pc:spChg>
        <pc:grpChg chg="add mod">
          <ac:chgData name="Marcus Rabe" userId="6b10fd8c-1af8-4ca2-a7e2-54dbfd77502c" providerId="ADAL" clId="{20FCE6CE-90A7-4EEB-9446-C888F0D3B9F6}" dt="2021-03-09T07:27:51.629" v="4789"/>
          <ac:grpSpMkLst>
            <pc:docMk/>
            <pc:sldMk cId="2134420073" sldId="308"/>
            <ac:grpSpMk id="108" creationId="{A445F464-A002-4261-8CE4-288DC554B22F}"/>
          </ac:grpSpMkLst>
        </pc:grpChg>
        <pc:grpChg chg="add del mod">
          <ac:chgData name="Marcus Rabe" userId="6b10fd8c-1af8-4ca2-a7e2-54dbfd77502c" providerId="ADAL" clId="{20FCE6CE-90A7-4EEB-9446-C888F0D3B9F6}" dt="2021-03-08T21:21:32.692" v="3994" actId="478"/>
          <ac:grpSpMkLst>
            <pc:docMk/>
            <pc:sldMk cId="2134420073" sldId="308"/>
            <ac:grpSpMk id="156" creationId="{C223A4FE-AC83-4921-8646-5AA85EEFCE09}"/>
          </ac:grpSpMkLst>
        </pc:grpChg>
        <pc:grpChg chg="mod">
          <ac:chgData name="Marcus Rabe" userId="6b10fd8c-1af8-4ca2-a7e2-54dbfd77502c" providerId="ADAL" clId="{20FCE6CE-90A7-4EEB-9446-C888F0D3B9F6}" dt="2021-02-22T09:36:57.442" v="1308" actId="207"/>
          <ac:grpSpMkLst>
            <pc:docMk/>
            <pc:sldMk cId="2134420073" sldId="308"/>
            <ac:grpSpMk id="174" creationId="{A666DE92-5913-4EF7-BA72-B548EC946A69}"/>
          </ac:grpSpMkLst>
        </pc:grpChg>
        <pc:picChg chg="del">
          <ac:chgData name="Marcus Rabe" userId="6b10fd8c-1af8-4ca2-a7e2-54dbfd77502c" providerId="ADAL" clId="{20FCE6CE-90A7-4EEB-9446-C888F0D3B9F6}" dt="2021-02-22T09:35:02.386" v="1289" actId="478"/>
          <ac:picMkLst>
            <pc:docMk/>
            <pc:sldMk cId="2134420073" sldId="308"/>
            <ac:picMk id="7" creationId="{BE9894BF-9D4E-4CBD-AECE-A26DD2977676}"/>
          </ac:picMkLst>
        </pc:picChg>
        <pc:picChg chg="del">
          <ac:chgData name="Marcus Rabe" userId="6b10fd8c-1af8-4ca2-a7e2-54dbfd77502c" providerId="ADAL" clId="{20FCE6CE-90A7-4EEB-9446-C888F0D3B9F6}" dt="2021-03-08T21:21:27.670" v="3991" actId="478"/>
          <ac:picMkLst>
            <pc:docMk/>
            <pc:sldMk cId="2134420073" sldId="308"/>
            <ac:picMk id="8" creationId="{BBE00812-378F-422D-86C3-BED05D3443FE}"/>
          </ac:picMkLst>
        </pc:picChg>
        <pc:picChg chg="add del mod">
          <ac:chgData name="Marcus Rabe" userId="6b10fd8c-1af8-4ca2-a7e2-54dbfd77502c" providerId="ADAL" clId="{20FCE6CE-90A7-4EEB-9446-C888F0D3B9F6}" dt="2021-03-08T21:21:37.730" v="3997" actId="478"/>
          <ac:picMkLst>
            <pc:docMk/>
            <pc:sldMk cId="2134420073" sldId="308"/>
            <ac:picMk id="9" creationId="{7D8E42A6-28EA-463F-817B-0E428CBF4FEE}"/>
          </ac:picMkLst>
        </pc:picChg>
        <pc:picChg chg="add del">
          <ac:chgData name="Marcus Rabe" userId="6b10fd8c-1af8-4ca2-a7e2-54dbfd77502c" providerId="ADAL" clId="{20FCE6CE-90A7-4EEB-9446-C888F0D3B9F6}" dt="2021-02-22T09:34:31.861" v="1286" actId="22"/>
          <ac:picMkLst>
            <pc:docMk/>
            <pc:sldMk cId="2134420073" sldId="308"/>
            <ac:picMk id="14" creationId="{C57E9CBB-01CC-41B3-BB28-0D7EEA66777A}"/>
          </ac:picMkLst>
        </pc:picChg>
        <pc:picChg chg="add del mod">
          <ac:chgData name="Marcus Rabe" userId="6b10fd8c-1af8-4ca2-a7e2-54dbfd77502c" providerId="ADAL" clId="{20FCE6CE-90A7-4EEB-9446-C888F0D3B9F6}" dt="2021-02-22T09:41:50.024" v="1313" actId="478"/>
          <ac:picMkLst>
            <pc:docMk/>
            <pc:sldMk cId="2134420073" sldId="308"/>
            <ac:picMk id="16" creationId="{7CBCE0AB-D8B2-4A6E-BC9A-569C2D25C063}"/>
          </ac:picMkLst>
        </pc:picChg>
        <pc:picChg chg="add mod">
          <ac:chgData name="Marcus Rabe" userId="6b10fd8c-1af8-4ca2-a7e2-54dbfd77502c" providerId="ADAL" clId="{20FCE6CE-90A7-4EEB-9446-C888F0D3B9F6}" dt="2021-02-22T09:42:04.235" v="1315" actId="1076"/>
          <ac:picMkLst>
            <pc:docMk/>
            <pc:sldMk cId="2134420073" sldId="308"/>
            <ac:picMk id="18" creationId="{3403606F-768E-41DA-9114-F6732E6A795B}"/>
          </ac:picMkLst>
        </pc:picChg>
        <pc:picChg chg="add del mod">
          <ac:chgData name="Marcus Rabe" userId="6b10fd8c-1af8-4ca2-a7e2-54dbfd77502c" providerId="ADAL" clId="{20FCE6CE-90A7-4EEB-9446-C888F0D3B9F6}" dt="2021-03-08T21:21:34.866" v="3995" actId="478"/>
          <ac:picMkLst>
            <pc:docMk/>
            <pc:sldMk cId="2134420073" sldId="308"/>
            <ac:picMk id="22" creationId="{3254F2B0-8CC0-48BF-A5D1-D609DC26031B}"/>
          </ac:picMkLst>
        </pc:picChg>
        <pc:picChg chg="mod">
          <ac:chgData name="Marcus Rabe" userId="6b10fd8c-1af8-4ca2-a7e2-54dbfd77502c" providerId="ADAL" clId="{20FCE6CE-90A7-4EEB-9446-C888F0D3B9F6}" dt="2021-03-09T07:27:51.629" v="4789"/>
          <ac:picMkLst>
            <pc:docMk/>
            <pc:sldMk cId="2134420073" sldId="308"/>
            <ac:picMk id="112" creationId="{D7E8ACEA-9CF7-439A-AA0D-B4F071F7B831}"/>
          </ac:picMkLst>
        </pc:picChg>
        <pc:picChg chg="del">
          <ac:chgData name="Marcus Rabe" userId="6b10fd8c-1af8-4ca2-a7e2-54dbfd77502c" providerId="ADAL" clId="{20FCE6CE-90A7-4EEB-9446-C888F0D3B9F6}" dt="2021-02-22T09:43:23.692" v="1323" actId="478"/>
          <ac:picMkLst>
            <pc:docMk/>
            <pc:sldMk cId="2134420073" sldId="308"/>
            <ac:picMk id="116" creationId="{3AF48C2A-000B-47A2-A823-95972993AFED}"/>
          </ac:picMkLst>
        </pc:picChg>
        <pc:picChg chg="add del mod">
          <ac:chgData name="Marcus Rabe" userId="6b10fd8c-1af8-4ca2-a7e2-54dbfd77502c" providerId="ADAL" clId="{20FCE6CE-90A7-4EEB-9446-C888F0D3B9F6}" dt="2021-03-08T21:21:40.672" v="3998" actId="478"/>
          <ac:picMkLst>
            <pc:docMk/>
            <pc:sldMk cId="2134420073" sldId="308"/>
            <ac:picMk id="117" creationId="{914253F6-CFA7-4DA0-800B-035BC4764616}"/>
          </ac:picMkLst>
        </pc:picChg>
        <pc:picChg chg="add del mod">
          <ac:chgData name="Marcus Rabe" userId="6b10fd8c-1af8-4ca2-a7e2-54dbfd77502c" providerId="ADAL" clId="{20FCE6CE-90A7-4EEB-9446-C888F0D3B9F6}" dt="2021-03-08T21:21:28.813" v="3992" actId="478"/>
          <ac:picMkLst>
            <pc:docMk/>
            <pc:sldMk cId="2134420073" sldId="308"/>
            <ac:picMk id="120" creationId="{C58F56FB-2F00-45EF-A333-3A98991D348D}"/>
          </ac:picMkLst>
        </pc:picChg>
        <pc:picChg chg="add del mod">
          <ac:chgData name="Marcus Rabe" userId="6b10fd8c-1af8-4ca2-a7e2-54dbfd77502c" providerId="ADAL" clId="{20FCE6CE-90A7-4EEB-9446-C888F0D3B9F6}" dt="2021-03-08T21:21:36.148" v="3996" actId="478"/>
          <ac:picMkLst>
            <pc:docMk/>
            <pc:sldMk cId="2134420073" sldId="308"/>
            <ac:picMk id="123" creationId="{D2A1E06B-B3DB-4B16-B41D-C4189B9CF658}"/>
          </ac:picMkLst>
        </pc:picChg>
        <pc:cxnChg chg="mod">
          <ac:chgData name="Marcus Rabe" userId="6b10fd8c-1af8-4ca2-a7e2-54dbfd77502c" providerId="ADAL" clId="{20FCE6CE-90A7-4EEB-9446-C888F0D3B9F6}" dt="2021-02-22T09:36:52.928" v="1301" actId="692"/>
          <ac:cxnSpMkLst>
            <pc:docMk/>
            <pc:sldMk cId="2134420073" sldId="308"/>
            <ac:cxnSpMk id="132" creationId="{29D0FBD8-6B09-40EC-9D56-76C226E32672}"/>
          </ac:cxnSpMkLst>
        </pc:cxnChg>
        <pc:cxnChg chg="mod">
          <ac:chgData name="Marcus Rabe" userId="6b10fd8c-1af8-4ca2-a7e2-54dbfd77502c" providerId="ADAL" clId="{20FCE6CE-90A7-4EEB-9446-C888F0D3B9F6}" dt="2021-02-22T09:32:56.215" v="1276" actId="692"/>
          <ac:cxnSpMkLst>
            <pc:docMk/>
            <pc:sldMk cId="2134420073" sldId="308"/>
            <ac:cxnSpMk id="151" creationId="{AB6A27BD-8A03-4796-90D4-5A2FCDD4ED50}"/>
          </ac:cxnSpMkLst>
        </pc:cxnChg>
        <pc:cxnChg chg="mod">
          <ac:chgData name="Marcus Rabe" userId="6b10fd8c-1af8-4ca2-a7e2-54dbfd77502c" providerId="ADAL" clId="{20FCE6CE-90A7-4EEB-9446-C888F0D3B9F6}" dt="2021-02-22T09:36:52.928" v="1301" actId="692"/>
          <ac:cxnSpMkLst>
            <pc:docMk/>
            <pc:sldMk cId="2134420073" sldId="308"/>
            <ac:cxnSpMk id="203" creationId="{95F3B60F-BE07-400A-8316-170DFE3FB5C0}"/>
          </ac:cxnSpMkLst>
        </pc:cxnChg>
        <pc:cxnChg chg="mod">
          <ac:chgData name="Marcus Rabe" userId="6b10fd8c-1af8-4ca2-a7e2-54dbfd77502c" providerId="ADAL" clId="{20FCE6CE-90A7-4EEB-9446-C888F0D3B9F6}" dt="2021-02-22T09:32:56.215" v="1276" actId="692"/>
          <ac:cxnSpMkLst>
            <pc:docMk/>
            <pc:sldMk cId="2134420073" sldId="308"/>
            <ac:cxnSpMk id="222" creationId="{97B754D2-F4A0-4E70-8E59-0F0EED4C6A09}"/>
          </ac:cxnSpMkLst>
        </pc:cxnChg>
        <pc:cxnChg chg="mod">
          <ac:chgData name="Marcus Rabe" userId="6b10fd8c-1af8-4ca2-a7e2-54dbfd77502c" providerId="ADAL" clId="{20FCE6CE-90A7-4EEB-9446-C888F0D3B9F6}" dt="2021-02-22T09:36:52.928" v="1301" actId="692"/>
          <ac:cxnSpMkLst>
            <pc:docMk/>
            <pc:sldMk cId="2134420073" sldId="308"/>
            <ac:cxnSpMk id="242" creationId="{759EA8E3-782A-4DE5-B816-B903F9B9183F}"/>
          </ac:cxnSpMkLst>
        </pc:cxnChg>
        <pc:cxnChg chg="mod">
          <ac:chgData name="Marcus Rabe" userId="6b10fd8c-1af8-4ca2-a7e2-54dbfd77502c" providerId="ADAL" clId="{20FCE6CE-90A7-4EEB-9446-C888F0D3B9F6}" dt="2021-02-22T09:32:56.215" v="1276" actId="692"/>
          <ac:cxnSpMkLst>
            <pc:docMk/>
            <pc:sldMk cId="2134420073" sldId="308"/>
            <ac:cxnSpMk id="248" creationId="{D9356DC9-261A-47F8-A861-C7F3B3490CDE}"/>
          </ac:cxnSpMkLst>
        </pc:cxnChg>
      </pc:sldChg>
      <pc:sldChg chg="addSp delSp modSp add del mod delAnim modAnim">
        <pc:chgData name="Marcus Rabe" userId="6b10fd8c-1af8-4ca2-a7e2-54dbfd77502c" providerId="ADAL" clId="{20FCE6CE-90A7-4EEB-9446-C888F0D3B9F6}" dt="2021-03-08T19:36:40.110" v="3438" actId="47"/>
        <pc:sldMkLst>
          <pc:docMk/>
          <pc:sldMk cId="2925488211" sldId="309"/>
        </pc:sldMkLst>
        <pc:spChg chg="mod">
          <ac:chgData name="Marcus Rabe" userId="6b10fd8c-1af8-4ca2-a7e2-54dbfd77502c" providerId="ADAL" clId="{20FCE6CE-90A7-4EEB-9446-C888F0D3B9F6}" dt="2021-02-22T16:14:37.128" v="3135" actId="20577"/>
          <ac:spMkLst>
            <pc:docMk/>
            <pc:sldMk cId="2925488211" sldId="309"/>
            <ac:spMk id="4" creationId="{D33965D7-18E6-4C30-B9AE-3FBC377BF09D}"/>
          </ac:spMkLst>
        </pc:spChg>
        <pc:spChg chg="mod">
          <ac:chgData name="Marcus Rabe" userId="6b10fd8c-1af8-4ca2-a7e2-54dbfd77502c" providerId="ADAL" clId="{20FCE6CE-90A7-4EEB-9446-C888F0D3B9F6}" dt="2021-02-22T15:57:45.844" v="3019" actId="465"/>
          <ac:spMkLst>
            <pc:docMk/>
            <pc:sldMk cId="2925488211" sldId="309"/>
            <ac:spMk id="5" creationId="{005A4901-EDC8-4890-8DEF-B851B75A41CB}"/>
          </ac:spMkLst>
        </pc:spChg>
        <pc:spChg chg="mod">
          <ac:chgData name="Marcus Rabe" userId="6b10fd8c-1af8-4ca2-a7e2-54dbfd77502c" providerId="ADAL" clId="{20FCE6CE-90A7-4EEB-9446-C888F0D3B9F6}" dt="2021-02-22T15:44:26.382" v="2826" actId="478"/>
          <ac:spMkLst>
            <pc:docMk/>
            <pc:sldMk cId="2925488211" sldId="309"/>
            <ac:spMk id="11" creationId="{CC31E726-0903-4EBD-B428-B88D921B6532}"/>
          </ac:spMkLst>
        </pc:spChg>
        <pc:spChg chg="del">
          <ac:chgData name="Marcus Rabe" userId="6b10fd8c-1af8-4ca2-a7e2-54dbfd77502c" providerId="ADAL" clId="{20FCE6CE-90A7-4EEB-9446-C888F0D3B9F6}" dt="2021-02-22T15:44:26.382" v="2826" actId="478"/>
          <ac:spMkLst>
            <pc:docMk/>
            <pc:sldMk cId="2925488211" sldId="309"/>
            <ac:spMk id="29" creationId="{1D3BA8A1-7F6A-44F6-8A14-290A7DE7895D}"/>
          </ac:spMkLst>
        </pc:spChg>
        <pc:spChg chg="mod topLvl">
          <ac:chgData name="Marcus Rabe" userId="6b10fd8c-1af8-4ca2-a7e2-54dbfd77502c" providerId="ADAL" clId="{20FCE6CE-90A7-4EEB-9446-C888F0D3B9F6}" dt="2021-02-22T16:12:29.351" v="3094" actId="164"/>
          <ac:spMkLst>
            <pc:docMk/>
            <pc:sldMk cId="2925488211" sldId="309"/>
            <ac:spMk id="37" creationId="{A601D45D-14BC-4667-9826-2757E60C6EE3}"/>
          </ac:spMkLst>
        </pc:spChg>
        <pc:spChg chg="mod topLvl">
          <ac:chgData name="Marcus Rabe" userId="6b10fd8c-1af8-4ca2-a7e2-54dbfd77502c" providerId="ADAL" clId="{20FCE6CE-90A7-4EEB-9446-C888F0D3B9F6}" dt="2021-02-22T16:12:29.351" v="3094" actId="164"/>
          <ac:spMkLst>
            <pc:docMk/>
            <pc:sldMk cId="2925488211" sldId="309"/>
            <ac:spMk id="38" creationId="{76F4F910-9EFF-45C7-88C1-A30753D6B275}"/>
          </ac:spMkLst>
        </pc:spChg>
        <pc:spChg chg="mod topLvl">
          <ac:chgData name="Marcus Rabe" userId="6b10fd8c-1af8-4ca2-a7e2-54dbfd77502c" providerId="ADAL" clId="{20FCE6CE-90A7-4EEB-9446-C888F0D3B9F6}" dt="2021-02-22T16:12:29.351" v="3094" actId="164"/>
          <ac:spMkLst>
            <pc:docMk/>
            <pc:sldMk cId="2925488211" sldId="309"/>
            <ac:spMk id="39" creationId="{5D173108-CA43-4990-A2F2-412736D466C8}"/>
          </ac:spMkLst>
        </pc:spChg>
        <pc:spChg chg="mod topLvl">
          <ac:chgData name="Marcus Rabe" userId="6b10fd8c-1af8-4ca2-a7e2-54dbfd77502c" providerId="ADAL" clId="{20FCE6CE-90A7-4EEB-9446-C888F0D3B9F6}" dt="2021-02-22T16:12:29.351" v="3094" actId="164"/>
          <ac:spMkLst>
            <pc:docMk/>
            <pc:sldMk cId="2925488211" sldId="309"/>
            <ac:spMk id="40" creationId="{82239471-9EDA-40EF-9F77-857F56C9AB33}"/>
          </ac:spMkLst>
        </pc:spChg>
        <pc:spChg chg="mod topLvl">
          <ac:chgData name="Marcus Rabe" userId="6b10fd8c-1af8-4ca2-a7e2-54dbfd77502c" providerId="ADAL" clId="{20FCE6CE-90A7-4EEB-9446-C888F0D3B9F6}" dt="2021-02-22T16:12:29.351" v="3094" actId="164"/>
          <ac:spMkLst>
            <pc:docMk/>
            <pc:sldMk cId="2925488211" sldId="309"/>
            <ac:spMk id="41" creationId="{D8C6E2D4-ACE6-410A-80EA-ABF49C491D68}"/>
          </ac:spMkLst>
        </pc:spChg>
        <pc:spChg chg="mod topLvl">
          <ac:chgData name="Marcus Rabe" userId="6b10fd8c-1af8-4ca2-a7e2-54dbfd77502c" providerId="ADAL" clId="{20FCE6CE-90A7-4EEB-9446-C888F0D3B9F6}" dt="2021-02-22T16:12:29.351" v="3094" actId="164"/>
          <ac:spMkLst>
            <pc:docMk/>
            <pc:sldMk cId="2925488211" sldId="309"/>
            <ac:spMk id="42" creationId="{BF437465-6808-4F9F-B332-788E87773EE3}"/>
          </ac:spMkLst>
        </pc:spChg>
        <pc:spChg chg="del mod">
          <ac:chgData name="Marcus Rabe" userId="6b10fd8c-1af8-4ca2-a7e2-54dbfd77502c" providerId="ADAL" clId="{20FCE6CE-90A7-4EEB-9446-C888F0D3B9F6}" dt="2021-02-22T16:10:59.706" v="3090" actId="478"/>
          <ac:spMkLst>
            <pc:docMk/>
            <pc:sldMk cId="2925488211" sldId="309"/>
            <ac:spMk id="44" creationId="{40A6D26E-3EA1-4B84-A30C-CEB55028C843}"/>
          </ac:spMkLst>
        </pc:spChg>
        <pc:spChg chg="mod">
          <ac:chgData name="Marcus Rabe" userId="6b10fd8c-1af8-4ca2-a7e2-54dbfd77502c" providerId="ADAL" clId="{20FCE6CE-90A7-4EEB-9446-C888F0D3B9F6}" dt="2021-02-22T16:13:47.169" v="3103" actId="14100"/>
          <ac:spMkLst>
            <pc:docMk/>
            <pc:sldMk cId="2925488211" sldId="309"/>
            <ac:spMk id="45" creationId="{08F4513C-1CAA-40F8-AB4E-7E2B4E1AE8A4}"/>
          </ac:spMkLst>
        </pc:spChg>
        <pc:spChg chg="mod">
          <ac:chgData name="Marcus Rabe" userId="6b10fd8c-1af8-4ca2-a7e2-54dbfd77502c" providerId="ADAL" clId="{20FCE6CE-90A7-4EEB-9446-C888F0D3B9F6}" dt="2021-02-22T16:12:29.351" v="3094" actId="164"/>
          <ac:spMkLst>
            <pc:docMk/>
            <pc:sldMk cId="2925488211" sldId="309"/>
            <ac:spMk id="46" creationId="{D37A946E-6385-4A85-A42B-E5200BDBD301}"/>
          </ac:spMkLst>
        </pc:spChg>
        <pc:spChg chg="mod">
          <ac:chgData name="Marcus Rabe" userId="6b10fd8c-1af8-4ca2-a7e2-54dbfd77502c" providerId="ADAL" clId="{20FCE6CE-90A7-4EEB-9446-C888F0D3B9F6}" dt="2021-02-22T16:11:16.977" v="3093" actId="14100"/>
          <ac:spMkLst>
            <pc:docMk/>
            <pc:sldMk cId="2925488211" sldId="309"/>
            <ac:spMk id="47" creationId="{0118A75E-EFE9-4EB1-B776-9E62EB9E533A}"/>
          </ac:spMkLst>
        </pc:spChg>
        <pc:spChg chg="add del mod">
          <ac:chgData name="Marcus Rabe" userId="6b10fd8c-1af8-4ca2-a7e2-54dbfd77502c" providerId="ADAL" clId="{20FCE6CE-90A7-4EEB-9446-C888F0D3B9F6}" dt="2021-02-22T15:47:20.117" v="2882" actId="478"/>
          <ac:spMkLst>
            <pc:docMk/>
            <pc:sldMk cId="2925488211" sldId="309"/>
            <ac:spMk id="51" creationId="{1579734E-D7AD-4380-A2C6-AA08D5A6B53C}"/>
          </ac:spMkLst>
        </pc:spChg>
        <pc:spChg chg="add mod">
          <ac:chgData name="Marcus Rabe" userId="6b10fd8c-1af8-4ca2-a7e2-54dbfd77502c" providerId="ADAL" clId="{20FCE6CE-90A7-4EEB-9446-C888F0D3B9F6}" dt="2021-02-22T16:12:34.809" v="3095" actId="164"/>
          <ac:spMkLst>
            <pc:docMk/>
            <pc:sldMk cId="2925488211" sldId="309"/>
            <ac:spMk id="52" creationId="{80DFC8DE-A0D1-4980-B88E-39468E751DF3}"/>
          </ac:spMkLst>
        </pc:spChg>
        <pc:spChg chg="add mod">
          <ac:chgData name="Marcus Rabe" userId="6b10fd8c-1af8-4ca2-a7e2-54dbfd77502c" providerId="ADAL" clId="{20FCE6CE-90A7-4EEB-9446-C888F0D3B9F6}" dt="2021-02-22T16:12:34.809" v="3095" actId="164"/>
          <ac:spMkLst>
            <pc:docMk/>
            <pc:sldMk cId="2925488211" sldId="309"/>
            <ac:spMk id="53" creationId="{C0912ED3-151A-4806-A461-BD47B067A7C3}"/>
          </ac:spMkLst>
        </pc:spChg>
        <pc:spChg chg="add mod">
          <ac:chgData name="Marcus Rabe" userId="6b10fd8c-1af8-4ca2-a7e2-54dbfd77502c" providerId="ADAL" clId="{20FCE6CE-90A7-4EEB-9446-C888F0D3B9F6}" dt="2021-02-22T16:12:34.809" v="3095" actId="164"/>
          <ac:spMkLst>
            <pc:docMk/>
            <pc:sldMk cId="2925488211" sldId="309"/>
            <ac:spMk id="54" creationId="{E7380287-A77E-482B-AFAE-6C6959C86925}"/>
          </ac:spMkLst>
        </pc:spChg>
        <pc:spChg chg="add mod">
          <ac:chgData name="Marcus Rabe" userId="6b10fd8c-1af8-4ca2-a7e2-54dbfd77502c" providerId="ADAL" clId="{20FCE6CE-90A7-4EEB-9446-C888F0D3B9F6}" dt="2021-02-22T16:12:34.809" v="3095" actId="164"/>
          <ac:spMkLst>
            <pc:docMk/>
            <pc:sldMk cId="2925488211" sldId="309"/>
            <ac:spMk id="55" creationId="{8C7E3861-AEBA-4220-93B8-6EF2405FB2A7}"/>
          </ac:spMkLst>
        </pc:spChg>
        <pc:spChg chg="add mod">
          <ac:chgData name="Marcus Rabe" userId="6b10fd8c-1af8-4ca2-a7e2-54dbfd77502c" providerId="ADAL" clId="{20FCE6CE-90A7-4EEB-9446-C888F0D3B9F6}" dt="2021-02-22T16:12:34.809" v="3095" actId="164"/>
          <ac:spMkLst>
            <pc:docMk/>
            <pc:sldMk cId="2925488211" sldId="309"/>
            <ac:spMk id="56" creationId="{6381D64C-78DD-4DF6-9BD2-C5282E8CB18C}"/>
          </ac:spMkLst>
        </pc:spChg>
        <pc:spChg chg="add mod">
          <ac:chgData name="Marcus Rabe" userId="6b10fd8c-1af8-4ca2-a7e2-54dbfd77502c" providerId="ADAL" clId="{20FCE6CE-90A7-4EEB-9446-C888F0D3B9F6}" dt="2021-02-22T16:12:34.809" v="3095" actId="164"/>
          <ac:spMkLst>
            <pc:docMk/>
            <pc:sldMk cId="2925488211" sldId="309"/>
            <ac:spMk id="57" creationId="{01733644-978B-4145-A55E-F0C8F6F0B54C}"/>
          </ac:spMkLst>
        </pc:spChg>
        <pc:spChg chg="add mod">
          <ac:chgData name="Marcus Rabe" userId="6b10fd8c-1af8-4ca2-a7e2-54dbfd77502c" providerId="ADAL" clId="{20FCE6CE-90A7-4EEB-9446-C888F0D3B9F6}" dt="2021-02-22T16:12:40.067" v="3096" actId="164"/>
          <ac:spMkLst>
            <pc:docMk/>
            <pc:sldMk cId="2925488211" sldId="309"/>
            <ac:spMk id="58" creationId="{8AFBA21B-BF37-4267-95E4-825E836DCAD1}"/>
          </ac:spMkLst>
        </pc:spChg>
        <pc:spChg chg="add mod">
          <ac:chgData name="Marcus Rabe" userId="6b10fd8c-1af8-4ca2-a7e2-54dbfd77502c" providerId="ADAL" clId="{20FCE6CE-90A7-4EEB-9446-C888F0D3B9F6}" dt="2021-02-22T16:12:40.067" v="3096" actId="164"/>
          <ac:spMkLst>
            <pc:docMk/>
            <pc:sldMk cId="2925488211" sldId="309"/>
            <ac:spMk id="59" creationId="{F5DE9314-987A-45B5-93E0-D61847A665D2}"/>
          </ac:spMkLst>
        </pc:spChg>
        <pc:spChg chg="add mod">
          <ac:chgData name="Marcus Rabe" userId="6b10fd8c-1af8-4ca2-a7e2-54dbfd77502c" providerId="ADAL" clId="{20FCE6CE-90A7-4EEB-9446-C888F0D3B9F6}" dt="2021-02-22T16:12:40.067" v="3096" actId="164"/>
          <ac:spMkLst>
            <pc:docMk/>
            <pc:sldMk cId="2925488211" sldId="309"/>
            <ac:spMk id="60" creationId="{9D504CE7-8829-4193-8222-C63414A981DB}"/>
          </ac:spMkLst>
        </pc:spChg>
        <pc:spChg chg="add mod">
          <ac:chgData name="Marcus Rabe" userId="6b10fd8c-1af8-4ca2-a7e2-54dbfd77502c" providerId="ADAL" clId="{20FCE6CE-90A7-4EEB-9446-C888F0D3B9F6}" dt="2021-02-22T16:12:40.067" v="3096" actId="164"/>
          <ac:spMkLst>
            <pc:docMk/>
            <pc:sldMk cId="2925488211" sldId="309"/>
            <ac:spMk id="61" creationId="{D7FE0E0E-B326-449D-81CB-0C4D23F00CD9}"/>
          </ac:spMkLst>
        </pc:spChg>
        <pc:spChg chg="add mod">
          <ac:chgData name="Marcus Rabe" userId="6b10fd8c-1af8-4ca2-a7e2-54dbfd77502c" providerId="ADAL" clId="{20FCE6CE-90A7-4EEB-9446-C888F0D3B9F6}" dt="2021-02-22T16:12:40.067" v="3096" actId="164"/>
          <ac:spMkLst>
            <pc:docMk/>
            <pc:sldMk cId="2925488211" sldId="309"/>
            <ac:spMk id="62" creationId="{7C607384-7F1C-4933-A944-D107076B0A4E}"/>
          </ac:spMkLst>
        </pc:spChg>
        <pc:spChg chg="add mod">
          <ac:chgData name="Marcus Rabe" userId="6b10fd8c-1af8-4ca2-a7e2-54dbfd77502c" providerId="ADAL" clId="{20FCE6CE-90A7-4EEB-9446-C888F0D3B9F6}" dt="2021-02-22T16:12:40.067" v="3096" actId="164"/>
          <ac:spMkLst>
            <pc:docMk/>
            <pc:sldMk cId="2925488211" sldId="309"/>
            <ac:spMk id="63" creationId="{AEAE88F7-AB62-46CB-AD64-D4B90EEA7D18}"/>
          </ac:spMkLst>
        </pc:spChg>
        <pc:spChg chg="add mod">
          <ac:chgData name="Marcus Rabe" userId="6b10fd8c-1af8-4ca2-a7e2-54dbfd77502c" providerId="ADAL" clId="{20FCE6CE-90A7-4EEB-9446-C888F0D3B9F6}" dt="2021-02-22T16:12:45.679" v="3097" actId="164"/>
          <ac:spMkLst>
            <pc:docMk/>
            <pc:sldMk cId="2925488211" sldId="309"/>
            <ac:spMk id="64" creationId="{C63BD512-F96E-4835-84ED-832CD4160D6A}"/>
          </ac:spMkLst>
        </pc:spChg>
        <pc:spChg chg="add mod">
          <ac:chgData name="Marcus Rabe" userId="6b10fd8c-1af8-4ca2-a7e2-54dbfd77502c" providerId="ADAL" clId="{20FCE6CE-90A7-4EEB-9446-C888F0D3B9F6}" dt="2021-02-22T16:12:45.679" v="3097" actId="164"/>
          <ac:spMkLst>
            <pc:docMk/>
            <pc:sldMk cId="2925488211" sldId="309"/>
            <ac:spMk id="65" creationId="{6FF807EA-F08A-49B6-9872-7BE478D99A55}"/>
          </ac:spMkLst>
        </pc:spChg>
        <pc:spChg chg="add mod">
          <ac:chgData name="Marcus Rabe" userId="6b10fd8c-1af8-4ca2-a7e2-54dbfd77502c" providerId="ADAL" clId="{20FCE6CE-90A7-4EEB-9446-C888F0D3B9F6}" dt="2021-02-22T16:12:45.679" v="3097" actId="164"/>
          <ac:spMkLst>
            <pc:docMk/>
            <pc:sldMk cId="2925488211" sldId="309"/>
            <ac:spMk id="66" creationId="{EA4B90BA-5986-49B7-99AF-A638C64947E4}"/>
          </ac:spMkLst>
        </pc:spChg>
        <pc:spChg chg="add mod">
          <ac:chgData name="Marcus Rabe" userId="6b10fd8c-1af8-4ca2-a7e2-54dbfd77502c" providerId="ADAL" clId="{20FCE6CE-90A7-4EEB-9446-C888F0D3B9F6}" dt="2021-02-22T16:12:45.679" v="3097" actId="164"/>
          <ac:spMkLst>
            <pc:docMk/>
            <pc:sldMk cId="2925488211" sldId="309"/>
            <ac:spMk id="67" creationId="{91E27FF4-5A61-43EF-92BB-0CBD21604B96}"/>
          </ac:spMkLst>
        </pc:spChg>
        <pc:spChg chg="add mod">
          <ac:chgData name="Marcus Rabe" userId="6b10fd8c-1af8-4ca2-a7e2-54dbfd77502c" providerId="ADAL" clId="{20FCE6CE-90A7-4EEB-9446-C888F0D3B9F6}" dt="2021-02-22T16:12:45.679" v="3097" actId="164"/>
          <ac:spMkLst>
            <pc:docMk/>
            <pc:sldMk cId="2925488211" sldId="309"/>
            <ac:spMk id="68" creationId="{61A48FC0-BBD4-4E87-9AB6-AEFD5DD761BD}"/>
          </ac:spMkLst>
        </pc:spChg>
        <pc:spChg chg="add mod">
          <ac:chgData name="Marcus Rabe" userId="6b10fd8c-1af8-4ca2-a7e2-54dbfd77502c" providerId="ADAL" clId="{20FCE6CE-90A7-4EEB-9446-C888F0D3B9F6}" dt="2021-02-22T16:12:45.679" v="3097" actId="164"/>
          <ac:spMkLst>
            <pc:docMk/>
            <pc:sldMk cId="2925488211" sldId="309"/>
            <ac:spMk id="69" creationId="{15A99592-29E1-405C-B29E-A71CBF35215C}"/>
          </ac:spMkLst>
        </pc:spChg>
        <pc:spChg chg="add mod">
          <ac:chgData name="Marcus Rabe" userId="6b10fd8c-1af8-4ca2-a7e2-54dbfd77502c" providerId="ADAL" clId="{20FCE6CE-90A7-4EEB-9446-C888F0D3B9F6}" dt="2021-02-22T16:12:51.640" v="3098" actId="164"/>
          <ac:spMkLst>
            <pc:docMk/>
            <pc:sldMk cId="2925488211" sldId="309"/>
            <ac:spMk id="70" creationId="{B7F28C90-0556-4CAD-B849-40513889AB49}"/>
          </ac:spMkLst>
        </pc:spChg>
        <pc:spChg chg="add mod">
          <ac:chgData name="Marcus Rabe" userId="6b10fd8c-1af8-4ca2-a7e2-54dbfd77502c" providerId="ADAL" clId="{20FCE6CE-90A7-4EEB-9446-C888F0D3B9F6}" dt="2021-02-22T16:12:51.640" v="3098" actId="164"/>
          <ac:spMkLst>
            <pc:docMk/>
            <pc:sldMk cId="2925488211" sldId="309"/>
            <ac:spMk id="71" creationId="{E172BE33-B8CB-48C8-A92B-D220AF11B929}"/>
          </ac:spMkLst>
        </pc:spChg>
        <pc:spChg chg="add mod">
          <ac:chgData name="Marcus Rabe" userId="6b10fd8c-1af8-4ca2-a7e2-54dbfd77502c" providerId="ADAL" clId="{20FCE6CE-90A7-4EEB-9446-C888F0D3B9F6}" dt="2021-02-22T16:12:51.640" v="3098" actId="164"/>
          <ac:spMkLst>
            <pc:docMk/>
            <pc:sldMk cId="2925488211" sldId="309"/>
            <ac:spMk id="72" creationId="{5B8F8954-8F03-481A-ADCF-86605D6D6C09}"/>
          </ac:spMkLst>
        </pc:spChg>
        <pc:spChg chg="add mod">
          <ac:chgData name="Marcus Rabe" userId="6b10fd8c-1af8-4ca2-a7e2-54dbfd77502c" providerId="ADAL" clId="{20FCE6CE-90A7-4EEB-9446-C888F0D3B9F6}" dt="2021-02-22T16:12:51.640" v="3098" actId="164"/>
          <ac:spMkLst>
            <pc:docMk/>
            <pc:sldMk cId="2925488211" sldId="309"/>
            <ac:spMk id="73" creationId="{0BE3A5AF-D9B9-4950-A733-268215D9B82C}"/>
          </ac:spMkLst>
        </pc:spChg>
        <pc:spChg chg="add mod">
          <ac:chgData name="Marcus Rabe" userId="6b10fd8c-1af8-4ca2-a7e2-54dbfd77502c" providerId="ADAL" clId="{20FCE6CE-90A7-4EEB-9446-C888F0D3B9F6}" dt="2021-02-22T16:12:51.640" v="3098" actId="164"/>
          <ac:spMkLst>
            <pc:docMk/>
            <pc:sldMk cId="2925488211" sldId="309"/>
            <ac:spMk id="74" creationId="{B0C65CE5-00ED-40A7-9D6C-C2E1334C2F33}"/>
          </ac:spMkLst>
        </pc:spChg>
        <pc:spChg chg="add mod">
          <ac:chgData name="Marcus Rabe" userId="6b10fd8c-1af8-4ca2-a7e2-54dbfd77502c" providerId="ADAL" clId="{20FCE6CE-90A7-4EEB-9446-C888F0D3B9F6}" dt="2021-02-22T16:12:51.640" v="3098" actId="164"/>
          <ac:spMkLst>
            <pc:docMk/>
            <pc:sldMk cId="2925488211" sldId="309"/>
            <ac:spMk id="75" creationId="{52DEEA6D-E3BE-4239-BC61-29618CC182B8}"/>
          </ac:spMkLst>
        </pc:spChg>
        <pc:spChg chg="add mod">
          <ac:chgData name="Marcus Rabe" userId="6b10fd8c-1af8-4ca2-a7e2-54dbfd77502c" providerId="ADAL" clId="{20FCE6CE-90A7-4EEB-9446-C888F0D3B9F6}" dt="2021-02-22T16:12:34.809" v="3095" actId="164"/>
          <ac:spMkLst>
            <pc:docMk/>
            <pc:sldMk cId="2925488211" sldId="309"/>
            <ac:spMk id="76" creationId="{75817C93-8E3F-4C82-ADE0-E70EB08BE8A4}"/>
          </ac:spMkLst>
        </pc:spChg>
        <pc:spChg chg="add mod">
          <ac:chgData name="Marcus Rabe" userId="6b10fd8c-1af8-4ca2-a7e2-54dbfd77502c" providerId="ADAL" clId="{20FCE6CE-90A7-4EEB-9446-C888F0D3B9F6}" dt="2021-02-22T16:12:40.067" v="3096" actId="164"/>
          <ac:spMkLst>
            <pc:docMk/>
            <pc:sldMk cId="2925488211" sldId="309"/>
            <ac:spMk id="77" creationId="{5B609AB3-60CB-46FE-AC41-CBDB54BD4653}"/>
          </ac:spMkLst>
        </pc:spChg>
        <pc:spChg chg="add mod">
          <ac:chgData name="Marcus Rabe" userId="6b10fd8c-1af8-4ca2-a7e2-54dbfd77502c" providerId="ADAL" clId="{20FCE6CE-90A7-4EEB-9446-C888F0D3B9F6}" dt="2021-02-22T16:12:45.679" v="3097" actId="164"/>
          <ac:spMkLst>
            <pc:docMk/>
            <pc:sldMk cId="2925488211" sldId="309"/>
            <ac:spMk id="78" creationId="{3CAB13A7-7DDC-47C3-9C7A-B11AE560D64B}"/>
          </ac:spMkLst>
        </pc:spChg>
        <pc:spChg chg="add mod">
          <ac:chgData name="Marcus Rabe" userId="6b10fd8c-1af8-4ca2-a7e2-54dbfd77502c" providerId="ADAL" clId="{20FCE6CE-90A7-4EEB-9446-C888F0D3B9F6}" dt="2021-02-22T16:12:51.640" v="3098" actId="164"/>
          <ac:spMkLst>
            <pc:docMk/>
            <pc:sldMk cId="2925488211" sldId="309"/>
            <ac:spMk id="79" creationId="{CE9DB6AF-1A22-4717-A968-123FA5878295}"/>
          </ac:spMkLst>
        </pc:spChg>
        <pc:spChg chg="add del mod">
          <ac:chgData name="Marcus Rabe" userId="6b10fd8c-1af8-4ca2-a7e2-54dbfd77502c" providerId="ADAL" clId="{20FCE6CE-90A7-4EEB-9446-C888F0D3B9F6}" dt="2021-02-22T16:32:04.515" v="3159" actId="478"/>
          <ac:spMkLst>
            <pc:docMk/>
            <pc:sldMk cId="2925488211" sldId="309"/>
            <ac:spMk id="85" creationId="{5F9CA7C3-58A3-4349-9229-533C4DD61758}"/>
          </ac:spMkLst>
        </pc:spChg>
        <pc:grpChg chg="add mod">
          <ac:chgData name="Marcus Rabe" userId="6b10fd8c-1af8-4ca2-a7e2-54dbfd77502c" providerId="ADAL" clId="{20FCE6CE-90A7-4EEB-9446-C888F0D3B9F6}" dt="2021-02-22T16:12:29.351" v="3094" actId="164"/>
          <ac:grpSpMkLst>
            <pc:docMk/>
            <pc:sldMk cId="2925488211" sldId="309"/>
            <ac:grpSpMk id="17" creationId="{3FF09D5C-43A0-47DE-8E4F-30BA38E64739}"/>
          </ac:grpSpMkLst>
        </pc:grpChg>
        <pc:grpChg chg="add mod">
          <ac:chgData name="Marcus Rabe" userId="6b10fd8c-1af8-4ca2-a7e2-54dbfd77502c" providerId="ADAL" clId="{20FCE6CE-90A7-4EEB-9446-C888F0D3B9F6}" dt="2021-02-22T20:05:36.326" v="3430" actId="164"/>
          <ac:grpSpMkLst>
            <pc:docMk/>
            <pc:sldMk cId="2925488211" sldId="309"/>
            <ac:grpSpMk id="21" creationId="{41F568DC-1886-4340-AF07-5EF541FE4B50}"/>
          </ac:grpSpMkLst>
        </pc:grpChg>
        <pc:grpChg chg="add mod">
          <ac:chgData name="Marcus Rabe" userId="6b10fd8c-1af8-4ca2-a7e2-54dbfd77502c" providerId="ADAL" clId="{20FCE6CE-90A7-4EEB-9446-C888F0D3B9F6}" dt="2021-02-22T20:05:42.950" v="3431" actId="164"/>
          <ac:grpSpMkLst>
            <pc:docMk/>
            <pc:sldMk cId="2925488211" sldId="309"/>
            <ac:grpSpMk id="22" creationId="{E46E2482-E67B-48CB-A55A-E476503F5BCD}"/>
          </ac:grpSpMkLst>
        </pc:grpChg>
        <pc:grpChg chg="add mod">
          <ac:chgData name="Marcus Rabe" userId="6b10fd8c-1af8-4ca2-a7e2-54dbfd77502c" providerId="ADAL" clId="{20FCE6CE-90A7-4EEB-9446-C888F0D3B9F6}" dt="2021-02-22T20:05:55.077" v="3432" actId="164"/>
          <ac:grpSpMkLst>
            <pc:docMk/>
            <pc:sldMk cId="2925488211" sldId="309"/>
            <ac:grpSpMk id="24" creationId="{7DADF43B-9A24-42D8-905A-5DB46F9E0BB0}"/>
          </ac:grpSpMkLst>
        </pc:grpChg>
        <pc:grpChg chg="add mod">
          <ac:chgData name="Marcus Rabe" userId="6b10fd8c-1af8-4ca2-a7e2-54dbfd77502c" providerId="ADAL" clId="{20FCE6CE-90A7-4EEB-9446-C888F0D3B9F6}" dt="2021-02-22T16:12:51.640" v="3098" actId="164"/>
          <ac:grpSpMkLst>
            <pc:docMk/>
            <pc:sldMk cId="2925488211" sldId="309"/>
            <ac:grpSpMk id="25" creationId="{AA4753EE-5556-4F4E-824D-3E3906797E9B}"/>
          </ac:grpSpMkLst>
        </pc:grpChg>
        <pc:grpChg chg="add mod">
          <ac:chgData name="Marcus Rabe" userId="6b10fd8c-1af8-4ca2-a7e2-54dbfd77502c" providerId="ADAL" clId="{20FCE6CE-90A7-4EEB-9446-C888F0D3B9F6}" dt="2021-02-22T20:05:36.326" v="3430" actId="164"/>
          <ac:grpSpMkLst>
            <pc:docMk/>
            <pc:sldMk cId="2925488211" sldId="309"/>
            <ac:grpSpMk id="27" creationId="{DF328B78-ADEA-4054-8835-0CCDB2AAA2CC}"/>
          </ac:grpSpMkLst>
        </pc:grpChg>
        <pc:grpChg chg="add mod">
          <ac:chgData name="Marcus Rabe" userId="6b10fd8c-1af8-4ca2-a7e2-54dbfd77502c" providerId="ADAL" clId="{20FCE6CE-90A7-4EEB-9446-C888F0D3B9F6}" dt="2021-02-22T20:05:42.950" v="3431" actId="164"/>
          <ac:grpSpMkLst>
            <pc:docMk/>
            <pc:sldMk cId="2925488211" sldId="309"/>
            <ac:grpSpMk id="28" creationId="{60FF6B4C-88D9-4925-B9E1-1B68A0923C6E}"/>
          </ac:grpSpMkLst>
        </pc:grpChg>
        <pc:grpChg chg="add mod">
          <ac:chgData name="Marcus Rabe" userId="6b10fd8c-1af8-4ca2-a7e2-54dbfd77502c" providerId="ADAL" clId="{20FCE6CE-90A7-4EEB-9446-C888F0D3B9F6}" dt="2021-02-22T20:05:55.077" v="3432" actId="164"/>
          <ac:grpSpMkLst>
            <pc:docMk/>
            <pc:sldMk cId="2925488211" sldId="309"/>
            <ac:grpSpMk id="31" creationId="{8211B629-2B1B-48E5-A02E-BC80CA4A5108}"/>
          </ac:grpSpMkLst>
        </pc:grpChg>
        <pc:grpChg chg="del">
          <ac:chgData name="Marcus Rabe" userId="6b10fd8c-1af8-4ca2-a7e2-54dbfd77502c" providerId="ADAL" clId="{20FCE6CE-90A7-4EEB-9446-C888F0D3B9F6}" dt="2021-02-22T15:44:23.390" v="2824" actId="478"/>
          <ac:grpSpMkLst>
            <pc:docMk/>
            <pc:sldMk cId="2925488211" sldId="309"/>
            <ac:grpSpMk id="34" creationId="{ADC02525-BC22-4B45-90EE-6CBD447CB908}"/>
          </ac:grpSpMkLst>
        </pc:grpChg>
        <pc:grpChg chg="del">
          <ac:chgData name="Marcus Rabe" userId="6b10fd8c-1af8-4ca2-a7e2-54dbfd77502c" providerId="ADAL" clId="{20FCE6CE-90A7-4EEB-9446-C888F0D3B9F6}" dt="2021-02-22T15:44:24.638" v="2825" actId="478"/>
          <ac:grpSpMkLst>
            <pc:docMk/>
            <pc:sldMk cId="2925488211" sldId="309"/>
            <ac:grpSpMk id="35" creationId="{1E4FF9CE-E514-48F9-82AC-60CE7B5DA082}"/>
          </ac:grpSpMkLst>
        </pc:grpChg>
        <pc:grpChg chg="del mod">
          <ac:chgData name="Marcus Rabe" userId="6b10fd8c-1af8-4ca2-a7e2-54dbfd77502c" providerId="ADAL" clId="{20FCE6CE-90A7-4EEB-9446-C888F0D3B9F6}" dt="2021-02-22T15:44:27.946" v="2827" actId="478"/>
          <ac:grpSpMkLst>
            <pc:docMk/>
            <pc:sldMk cId="2925488211" sldId="309"/>
            <ac:grpSpMk id="36" creationId="{97E3D32A-1864-4E93-898E-78D1FBB6945A}"/>
          </ac:grpSpMkLst>
        </pc:grpChg>
        <pc:grpChg chg="del mod">
          <ac:chgData name="Marcus Rabe" userId="6b10fd8c-1af8-4ca2-a7e2-54dbfd77502c" providerId="ADAL" clId="{20FCE6CE-90A7-4EEB-9446-C888F0D3B9F6}" dt="2021-02-22T15:45:10.749" v="2833" actId="165"/>
          <ac:grpSpMkLst>
            <pc:docMk/>
            <pc:sldMk cId="2925488211" sldId="309"/>
            <ac:grpSpMk id="43" creationId="{AB2D122B-DD9D-444A-859D-0E115794DCD6}"/>
          </ac:grpSpMkLst>
        </pc:grpChg>
        <pc:grpChg chg="del">
          <ac:chgData name="Marcus Rabe" userId="6b10fd8c-1af8-4ca2-a7e2-54dbfd77502c" providerId="ADAL" clId="{20FCE6CE-90A7-4EEB-9446-C888F0D3B9F6}" dt="2021-02-22T15:44:36.133" v="2830" actId="478"/>
          <ac:grpSpMkLst>
            <pc:docMk/>
            <pc:sldMk cId="2925488211" sldId="309"/>
            <ac:grpSpMk id="50" creationId="{DB97A15F-1357-4544-BC8D-054221A709E1}"/>
          </ac:grpSpMkLst>
        </pc:grpChg>
        <pc:picChg chg="add del mod">
          <ac:chgData name="Marcus Rabe" userId="6b10fd8c-1af8-4ca2-a7e2-54dbfd77502c" providerId="ADAL" clId="{20FCE6CE-90A7-4EEB-9446-C888F0D3B9F6}" dt="2021-02-22T16:09:08.525" v="3070" actId="478"/>
          <ac:picMkLst>
            <pc:docMk/>
            <pc:sldMk cId="2925488211" sldId="309"/>
            <ac:picMk id="7" creationId="{812E13E9-8FD0-41C2-B20A-EAF6FCF198C1}"/>
          </ac:picMkLst>
        </pc:picChg>
        <pc:picChg chg="del">
          <ac:chgData name="Marcus Rabe" userId="6b10fd8c-1af8-4ca2-a7e2-54dbfd77502c" providerId="ADAL" clId="{20FCE6CE-90A7-4EEB-9446-C888F0D3B9F6}" dt="2021-02-22T15:44:14.745" v="2823" actId="478"/>
          <ac:picMkLst>
            <pc:docMk/>
            <pc:sldMk cId="2925488211" sldId="309"/>
            <ac:picMk id="9" creationId="{CD65C499-80F0-4BB0-A993-8C20D47DA8D7}"/>
          </ac:picMkLst>
        </pc:picChg>
        <pc:picChg chg="add del mod modCrop">
          <ac:chgData name="Marcus Rabe" userId="6b10fd8c-1af8-4ca2-a7e2-54dbfd77502c" providerId="ADAL" clId="{20FCE6CE-90A7-4EEB-9446-C888F0D3B9F6}" dt="2021-02-22T16:08:01.940" v="3058" actId="478"/>
          <ac:picMkLst>
            <pc:docMk/>
            <pc:sldMk cId="2925488211" sldId="309"/>
            <ac:picMk id="16" creationId="{F42F81B7-44D4-4B97-A7FF-6EBDE6733B64}"/>
          </ac:picMkLst>
        </pc:picChg>
        <pc:picChg chg="add del mod">
          <ac:chgData name="Marcus Rabe" userId="6b10fd8c-1af8-4ca2-a7e2-54dbfd77502c" providerId="ADAL" clId="{20FCE6CE-90A7-4EEB-9446-C888F0D3B9F6}" dt="2021-02-22T16:07:23.316" v="3051" actId="478"/>
          <ac:picMkLst>
            <pc:docMk/>
            <pc:sldMk cId="2925488211" sldId="309"/>
            <ac:picMk id="80" creationId="{4F703A97-F7BF-4E8A-8BA5-9A8FA23FDC23}"/>
          </ac:picMkLst>
        </pc:picChg>
        <pc:picChg chg="add mod ord modCrop">
          <ac:chgData name="Marcus Rabe" userId="6b10fd8c-1af8-4ca2-a7e2-54dbfd77502c" providerId="ADAL" clId="{20FCE6CE-90A7-4EEB-9446-C888F0D3B9F6}" dt="2021-02-22T16:12:51.640" v="3098" actId="164"/>
          <ac:picMkLst>
            <pc:docMk/>
            <pc:sldMk cId="2925488211" sldId="309"/>
            <ac:picMk id="81" creationId="{94C97023-5039-4BC6-95BF-0FA22F03FE20}"/>
          </ac:picMkLst>
        </pc:picChg>
        <pc:picChg chg="add mod ord modCrop">
          <ac:chgData name="Marcus Rabe" userId="6b10fd8c-1af8-4ca2-a7e2-54dbfd77502c" providerId="ADAL" clId="{20FCE6CE-90A7-4EEB-9446-C888F0D3B9F6}" dt="2021-02-22T20:05:55.077" v="3432" actId="164"/>
          <ac:picMkLst>
            <pc:docMk/>
            <pc:sldMk cId="2925488211" sldId="309"/>
            <ac:picMk id="82" creationId="{A40F9A63-EB45-4185-8E6C-C9E73AA309A6}"/>
          </ac:picMkLst>
        </pc:picChg>
        <pc:picChg chg="add mod ord modCrop">
          <ac:chgData name="Marcus Rabe" userId="6b10fd8c-1af8-4ca2-a7e2-54dbfd77502c" providerId="ADAL" clId="{20FCE6CE-90A7-4EEB-9446-C888F0D3B9F6}" dt="2021-02-22T20:05:36.326" v="3430" actId="164"/>
          <ac:picMkLst>
            <pc:docMk/>
            <pc:sldMk cId="2925488211" sldId="309"/>
            <ac:picMk id="83" creationId="{5222079E-32ED-4FC0-8FFF-5EAB6B190430}"/>
          </ac:picMkLst>
        </pc:picChg>
        <pc:picChg chg="add mod ord modCrop">
          <ac:chgData name="Marcus Rabe" userId="6b10fd8c-1af8-4ca2-a7e2-54dbfd77502c" providerId="ADAL" clId="{20FCE6CE-90A7-4EEB-9446-C888F0D3B9F6}" dt="2021-02-22T20:05:42.950" v="3431" actId="164"/>
          <ac:picMkLst>
            <pc:docMk/>
            <pc:sldMk cId="2925488211" sldId="309"/>
            <ac:picMk id="84" creationId="{983C302E-C62F-4B84-886B-1ED4248787D8}"/>
          </ac:picMkLst>
        </pc:picChg>
        <pc:cxnChg chg="mod">
          <ac:chgData name="Marcus Rabe" userId="6b10fd8c-1af8-4ca2-a7e2-54dbfd77502c" providerId="ADAL" clId="{20FCE6CE-90A7-4EEB-9446-C888F0D3B9F6}" dt="2021-02-22T15:44:27.946" v="2827" actId="478"/>
          <ac:cxnSpMkLst>
            <pc:docMk/>
            <pc:sldMk cId="2925488211" sldId="309"/>
            <ac:cxnSpMk id="30" creationId="{A2CFCE9E-4477-43BB-A545-E5D79C8FC59A}"/>
          </ac:cxnSpMkLst>
        </pc:cxnChg>
      </pc:sldChg>
      <pc:sldChg chg="addSp delSp modSp add mod modAnim">
        <pc:chgData name="Marcus Rabe" userId="6b10fd8c-1af8-4ca2-a7e2-54dbfd77502c" providerId="ADAL" clId="{20FCE6CE-90A7-4EEB-9446-C888F0D3B9F6}" dt="2021-03-09T07:27:19.943" v="4771"/>
        <pc:sldMkLst>
          <pc:docMk/>
          <pc:sldMk cId="2049473170" sldId="310"/>
        </pc:sldMkLst>
        <pc:spChg chg="mod">
          <ac:chgData name="Marcus Rabe" userId="6b10fd8c-1af8-4ca2-a7e2-54dbfd77502c" providerId="ADAL" clId="{20FCE6CE-90A7-4EEB-9446-C888F0D3B9F6}" dt="2021-03-08T22:00:39.658" v="4481" actId="20577"/>
          <ac:spMkLst>
            <pc:docMk/>
            <pc:sldMk cId="2049473170" sldId="310"/>
            <ac:spMk id="4" creationId="{D33965D7-18E6-4C30-B9AE-3FBC377BF09D}"/>
          </ac:spMkLst>
        </pc:spChg>
        <pc:spChg chg="mod">
          <ac:chgData name="Marcus Rabe" userId="6b10fd8c-1af8-4ca2-a7e2-54dbfd77502c" providerId="ADAL" clId="{20FCE6CE-90A7-4EEB-9446-C888F0D3B9F6}" dt="2021-03-08T22:00:00.103" v="4427" actId="6549"/>
          <ac:spMkLst>
            <pc:docMk/>
            <pc:sldMk cId="2049473170" sldId="310"/>
            <ac:spMk id="46" creationId="{D37A946E-6385-4A85-A42B-E5200BDBD301}"/>
          </ac:spMkLst>
        </pc:spChg>
        <pc:spChg chg="mod">
          <ac:chgData name="Marcus Rabe" userId="6b10fd8c-1af8-4ca2-a7e2-54dbfd77502c" providerId="ADAL" clId="{20FCE6CE-90A7-4EEB-9446-C888F0D3B9F6}" dt="2021-03-09T07:27:19.943" v="4771"/>
          <ac:spMkLst>
            <pc:docMk/>
            <pc:sldMk cId="2049473170" sldId="310"/>
            <ac:spMk id="49" creationId="{AD7262D3-00AE-48E6-AF96-B4A233185FF8}"/>
          </ac:spMkLst>
        </pc:spChg>
        <pc:spChg chg="mod">
          <ac:chgData name="Marcus Rabe" userId="6b10fd8c-1af8-4ca2-a7e2-54dbfd77502c" providerId="ADAL" clId="{20FCE6CE-90A7-4EEB-9446-C888F0D3B9F6}" dt="2021-03-09T07:27:19.943" v="4771"/>
          <ac:spMkLst>
            <pc:docMk/>
            <pc:sldMk cId="2049473170" sldId="310"/>
            <ac:spMk id="50" creationId="{92AEB48D-EFDD-4F5D-A606-56545D799E07}"/>
          </ac:spMkLst>
        </pc:spChg>
        <pc:spChg chg="mod">
          <ac:chgData name="Marcus Rabe" userId="6b10fd8c-1af8-4ca2-a7e2-54dbfd77502c" providerId="ADAL" clId="{20FCE6CE-90A7-4EEB-9446-C888F0D3B9F6}" dt="2021-03-09T07:27:19.943" v="4771"/>
          <ac:spMkLst>
            <pc:docMk/>
            <pc:sldMk cId="2049473170" sldId="310"/>
            <ac:spMk id="51" creationId="{70FDA2CD-947F-43FE-94E8-1FE316F80B58}"/>
          </ac:spMkLst>
        </pc:spChg>
        <pc:spChg chg="mod">
          <ac:chgData name="Marcus Rabe" userId="6b10fd8c-1af8-4ca2-a7e2-54dbfd77502c" providerId="ADAL" clId="{20FCE6CE-90A7-4EEB-9446-C888F0D3B9F6}" dt="2021-03-08T22:00:01.991" v="4428" actId="6549"/>
          <ac:spMkLst>
            <pc:docMk/>
            <pc:sldMk cId="2049473170" sldId="310"/>
            <ac:spMk id="76" creationId="{75817C93-8E3F-4C82-ADE0-E70EB08BE8A4}"/>
          </ac:spMkLst>
        </pc:spChg>
        <pc:spChg chg="mod">
          <ac:chgData name="Marcus Rabe" userId="6b10fd8c-1af8-4ca2-a7e2-54dbfd77502c" providerId="ADAL" clId="{20FCE6CE-90A7-4EEB-9446-C888F0D3B9F6}" dt="2021-03-08T22:00:04.111" v="4429" actId="6549"/>
          <ac:spMkLst>
            <pc:docMk/>
            <pc:sldMk cId="2049473170" sldId="310"/>
            <ac:spMk id="77" creationId="{5B609AB3-60CB-46FE-AC41-CBDB54BD4653}"/>
          </ac:spMkLst>
        </pc:spChg>
        <pc:spChg chg="mod">
          <ac:chgData name="Marcus Rabe" userId="6b10fd8c-1af8-4ca2-a7e2-54dbfd77502c" providerId="ADAL" clId="{20FCE6CE-90A7-4EEB-9446-C888F0D3B9F6}" dt="2021-03-08T22:00:05.884" v="4430" actId="6549"/>
          <ac:spMkLst>
            <pc:docMk/>
            <pc:sldMk cId="2049473170" sldId="310"/>
            <ac:spMk id="78" creationId="{3CAB13A7-7DDC-47C3-9C7A-B11AE560D64B}"/>
          </ac:spMkLst>
        </pc:spChg>
        <pc:spChg chg="mod">
          <ac:chgData name="Marcus Rabe" userId="6b10fd8c-1af8-4ca2-a7e2-54dbfd77502c" providerId="ADAL" clId="{20FCE6CE-90A7-4EEB-9446-C888F0D3B9F6}" dt="2021-03-08T22:00:08.381" v="4431" actId="6549"/>
          <ac:spMkLst>
            <pc:docMk/>
            <pc:sldMk cId="2049473170" sldId="310"/>
            <ac:spMk id="79" creationId="{CE9DB6AF-1A22-4717-A968-123FA5878295}"/>
          </ac:spMkLst>
        </pc:spChg>
        <pc:grpChg chg="topLvl">
          <ac:chgData name="Marcus Rabe" userId="6b10fd8c-1af8-4ca2-a7e2-54dbfd77502c" providerId="ADAL" clId="{20FCE6CE-90A7-4EEB-9446-C888F0D3B9F6}" dt="2021-03-08T22:00:16.800" v="4435" actId="478"/>
          <ac:grpSpMkLst>
            <pc:docMk/>
            <pc:sldMk cId="2049473170" sldId="310"/>
            <ac:grpSpMk id="21" creationId="{41F568DC-1886-4340-AF07-5EF541FE4B50}"/>
          </ac:grpSpMkLst>
        </pc:grpChg>
        <pc:grpChg chg="topLvl">
          <ac:chgData name="Marcus Rabe" userId="6b10fd8c-1af8-4ca2-a7e2-54dbfd77502c" providerId="ADAL" clId="{20FCE6CE-90A7-4EEB-9446-C888F0D3B9F6}" dt="2021-03-08T22:00:15.226" v="4434" actId="478"/>
          <ac:grpSpMkLst>
            <pc:docMk/>
            <pc:sldMk cId="2049473170" sldId="310"/>
            <ac:grpSpMk id="22" creationId="{E46E2482-E67B-48CB-A55A-E476503F5BCD}"/>
          </ac:grpSpMkLst>
        </pc:grpChg>
        <pc:grpChg chg="topLvl">
          <ac:chgData name="Marcus Rabe" userId="6b10fd8c-1af8-4ca2-a7e2-54dbfd77502c" providerId="ADAL" clId="{20FCE6CE-90A7-4EEB-9446-C888F0D3B9F6}" dt="2021-03-08T22:00:13.020" v="4433" actId="478"/>
          <ac:grpSpMkLst>
            <pc:docMk/>
            <pc:sldMk cId="2049473170" sldId="310"/>
            <ac:grpSpMk id="24" creationId="{7DADF43B-9A24-42D8-905A-5DB46F9E0BB0}"/>
          </ac:grpSpMkLst>
        </pc:grpChg>
        <pc:grpChg chg="add del">
          <ac:chgData name="Marcus Rabe" userId="6b10fd8c-1af8-4ca2-a7e2-54dbfd77502c" providerId="ADAL" clId="{20FCE6CE-90A7-4EEB-9446-C888F0D3B9F6}" dt="2021-03-08T22:00:16.800" v="4435" actId="478"/>
          <ac:grpSpMkLst>
            <pc:docMk/>
            <pc:sldMk cId="2049473170" sldId="310"/>
            <ac:grpSpMk id="27" creationId="{DF328B78-ADEA-4054-8835-0CCDB2AAA2CC}"/>
          </ac:grpSpMkLst>
        </pc:grpChg>
        <pc:grpChg chg="del">
          <ac:chgData name="Marcus Rabe" userId="6b10fd8c-1af8-4ca2-a7e2-54dbfd77502c" providerId="ADAL" clId="{20FCE6CE-90A7-4EEB-9446-C888F0D3B9F6}" dt="2021-03-08T22:00:15.226" v="4434" actId="478"/>
          <ac:grpSpMkLst>
            <pc:docMk/>
            <pc:sldMk cId="2049473170" sldId="310"/>
            <ac:grpSpMk id="28" creationId="{60FF6B4C-88D9-4925-B9E1-1B68A0923C6E}"/>
          </ac:grpSpMkLst>
        </pc:grpChg>
        <pc:grpChg chg="del">
          <ac:chgData name="Marcus Rabe" userId="6b10fd8c-1af8-4ca2-a7e2-54dbfd77502c" providerId="ADAL" clId="{20FCE6CE-90A7-4EEB-9446-C888F0D3B9F6}" dt="2021-03-08T22:00:13.020" v="4433" actId="478"/>
          <ac:grpSpMkLst>
            <pc:docMk/>
            <pc:sldMk cId="2049473170" sldId="310"/>
            <ac:grpSpMk id="31" creationId="{8211B629-2B1B-48E5-A02E-BC80CA4A5108}"/>
          </ac:grpSpMkLst>
        </pc:grpChg>
        <pc:grpChg chg="add mod">
          <ac:chgData name="Marcus Rabe" userId="6b10fd8c-1af8-4ca2-a7e2-54dbfd77502c" providerId="ADAL" clId="{20FCE6CE-90A7-4EEB-9446-C888F0D3B9F6}" dt="2021-03-09T07:27:19.943" v="4771"/>
          <ac:grpSpMkLst>
            <pc:docMk/>
            <pc:sldMk cId="2049473170" sldId="310"/>
            <ac:grpSpMk id="48" creationId="{91E4ED2C-01F1-4434-82BC-38357598720E}"/>
          </ac:grpSpMkLst>
        </pc:grpChg>
        <pc:picChg chg="mod">
          <ac:chgData name="Marcus Rabe" userId="6b10fd8c-1af8-4ca2-a7e2-54dbfd77502c" providerId="ADAL" clId="{20FCE6CE-90A7-4EEB-9446-C888F0D3B9F6}" dt="2021-03-09T07:27:19.943" v="4771"/>
          <ac:picMkLst>
            <pc:docMk/>
            <pc:sldMk cId="2049473170" sldId="310"/>
            <ac:picMk id="80" creationId="{D161B4DD-FA31-48DF-A947-CCCE06CC4388}"/>
          </ac:picMkLst>
        </pc:picChg>
        <pc:picChg chg="del">
          <ac:chgData name="Marcus Rabe" userId="6b10fd8c-1af8-4ca2-a7e2-54dbfd77502c" providerId="ADAL" clId="{20FCE6CE-90A7-4EEB-9446-C888F0D3B9F6}" dt="2021-03-08T22:00:09.907" v="4432" actId="478"/>
          <ac:picMkLst>
            <pc:docMk/>
            <pc:sldMk cId="2049473170" sldId="310"/>
            <ac:picMk id="81" creationId="{94C97023-5039-4BC6-95BF-0FA22F03FE20}"/>
          </ac:picMkLst>
        </pc:picChg>
        <pc:picChg chg="del topLvl">
          <ac:chgData name="Marcus Rabe" userId="6b10fd8c-1af8-4ca2-a7e2-54dbfd77502c" providerId="ADAL" clId="{20FCE6CE-90A7-4EEB-9446-C888F0D3B9F6}" dt="2021-03-08T22:00:13.020" v="4433" actId="478"/>
          <ac:picMkLst>
            <pc:docMk/>
            <pc:sldMk cId="2049473170" sldId="310"/>
            <ac:picMk id="82" creationId="{A40F9A63-EB45-4185-8E6C-C9E73AA309A6}"/>
          </ac:picMkLst>
        </pc:picChg>
        <pc:picChg chg="del topLvl">
          <ac:chgData name="Marcus Rabe" userId="6b10fd8c-1af8-4ca2-a7e2-54dbfd77502c" providerId="ADAL" clId="{20FCE6CE-90A7-4EEB-9446-C888F0D3B9F6}" dt="2021-03-08T22:00:16.800" v="4435" actId="478"/>
          <ac:picMkLst>
            <pc:docMk/>
            <pc:sldMk cId="2049473170" sldId="310"/>
            <ac:picMk id="83" creationId="{5222079E-32ED-4FC0-8FFF-5EAB6B190430}"/>
          </ac:picMkLst>
        </pc:picChg>
        <pc:picChg chg="del topLvl">
          <ac:chgData name="Marcus Rabe" userId="6b10fd8c-1af8-4ca2-a7e2-54dbfd77502c" providerId="ADAL" clId="{20FCE6CE-90A7-4EEB-9446-C888F0D3B9F6}" dt="2021-03-08T22:00:15.226" v="4434" actId="478"/>
          <ac:picMkLst>
            <pc:docMk/>
            <pc:sldMk cId="2049473170" sldId="310"/>
            <ac:picMk id="84" creationId="{983C302E-C62F-4B84-886B-1ED4248787D8}"/>
          </ac:picMkLst>
        </pc:picChg>
      </pc:sldChg>
      <pc:sldChg chg="addSp delSp modSp add mod modAnim">
        <pc:chgData name="Marcus Rabe" userId="6b10fd8c-1af8-4ca2-a7e2-54dbfd77502c" providerId="ADAL" clId="{20FCE6CE-90A7-4EEB-9446-C888F0D3B9F6}" dt="2021-03-09T07:27:48.361" v="4788"/>
        <pc:sldMkLst>
          <pc:docMk/>
          <pc:sldMk cId="1271823897" sldId="311"/>
        </pc:sldMkLst>
        <pc:spChg chg="mod">
          <ac:chgData name="Marcus Rabe" userId="6b10fd8c-1af8-4ca2-a7e2-54dbfd77502c" providerId="ADAL" clId="{20FCE6CE-90A7-4EEB-9446-C888F0D3B9F6}" dt="2021-03-08T21:56:07.926" v="4385"/>
          <ac:spMkLst>
            <pc:docMk/>
            <pc:sldMk cId="1271823897" sldId="311"/>
            <ac:spMk id="4" creationId="{D27A6874-50B6-4B12-8801-9D0FF823EE51}"/>
          </ac:spMkLst>
        </pc:spChg>
        <pc:spChg chg="add mod">
          <ac:chgData name="Marcus Rabe" userId="6b10fd8c-1af8-4ca2-a7e2-54dbfd77502c" providerId="ADAL" clId="{20FCE6CE-90A7-4EEB-9446-C888F0D3B9F6}" dt="2021-03-08T22:15:01.712" v="4653" actId="14100"/>
          <ac:spMkLst>
            <pc:docMk/>
            <pc:sldMk cId="1271823897" sldId="311"/>
            <ac:spMk id="110" creationId="{78874A95-4C0F-4EEF-B464-1E0502ABFE98}"/>
          </ac:spMkLst>
        </pc:spChg>
        <pc:spChg chg="add mod">
          <ac:chgData name="Marcus Rabe" userId="6b10fd8c-1af8-4ca2-a7e2-54dbfd77502c" providerId="ADAL" clId="{20FCE6CE-90A7-4EEB-9446-C888F0D3B9F6}" dt="2021-03-08T22:15:04.187" v="4654" actId="14100"/>
          <ac:spMkLst>
            <pc:docMk/>
            <pc:sldMk cId="1271823897" sldId="311"/>
            <ac:spMk id="111" creationId="{F83C24CB-E916-4899-9CDC-81C2A0B5FE89}"/>
          </ac:spMkLst>
        </pc:spChg>
        <pc:spChg chg="mod">
          <ac:chgData name="Marcus Rabe" userId="6b10fd8c-1af8-4ca2-a7e2-54dbfd77502c" providerId="ADAL" clId="{20FCE6CE-90A7-4EEB-9446-C888F0D3B9F6}" dt="2021-03-09T07:27:48.361" v="4788"/>
          <ac:spMkLst>
            <pc:docMk/>
            <pc:sldMk cId="1271823897" sldId="311"/>
            <ac:spMk id="122" creationId="{969BB8F8-2E7F-4FD0-9098-346C5C6722CA}"/>
          </ac:spMkLst>
        </pc:spChg>
        <pc:spChg chg="mod">
          <ac:chgData name="Marcus Rabe" userId="6b10fd8c-1af8-4ca2-a7e2-54dbfd77502c" providerId="ADAL" clId="{20FCE6CE-90A7-4EEB-9446-C888F0D3B9F6}" dt="2021-03-09T07:27:48.361" v="4788"/>
          <ac:spMkLst>
            <pc:docMk/>
            <pc:sldMk cId="1271823897" sldId="311"/>
            <ac:spMk id="123" creationId="{4E9BA14E-2577-4E5C-9885-EAF5EA55FCF0}"/>
          </ac:spMkLst>
        </pc:spChg>
        <pc:spChg chg="mod">
          <ac:chgData name="Marcus Rabe" userId="6b10fd8c-1af8-4ca2-a7e2-54dbfd77502c" providerId="ADAL" clId="{20FCE6CE-90A7-4EEB-9446-C888F0D3B9F6}" dt="2021-03-09T07:27:48.361" v="4788"/>
          <ac:spMkLst>
            <pc:docMk/>
            <pc:sldMk cId="1271823897" sldId="311"/>
            <ac:spMk id="125" creationId="{D539BC1E-7860-4589-B5E4-9BC5488C7AD3}"/>
          </ac:spMkLst>
        </pc:spChg>
        <pc:spChg chg="mod">
          <ac:chgData name="Marcus Rabe" userId="6b10fd8c-1af8-4ca2-a7e2-54dbfd77502c" providerId="ADAL" clId="{20FCE6CE-90A7-4EEB-9446-C888F0D3B9F6}" dt="2021-03-08T21:23:07.086" v="4004" actId="207"/>
          <ac:spMkLst>
            <pc:docMk/>
            <pc:sldMk cId="1271823897" sldId="311"/>
            <ac:spMk id="185" creationId="{51F22F7C-30B9-4447-8074-46171D9D7407}"/>
          </ac:spMkLst>
        </pc:spChg>
        <pc:spChg chg="mod">
          <ac:chgData name="Marcus Rabe" userId="6b10fd8c-1af8-4ca2-a7e2-54dbfd77502c" providerId="ADAL" clId="{20FCE6CE-90A7-4EEB-9446-C888F0D3B9F6}" dt="2021-03-08T21:28:54.217" v="4063" actId="20577"/>
          <ac:spMkLst>
            <pc:docMk/>
            <pc:sldMk cId="1271823897" sldId="311"/>
            <ac:spMk id="192" creationId="{EF1E10A0-46DA-4999-BDB2-9C778D74F86B}"/>
          </ac:spMkLst>
        </pc:spChg>
        <pc:spChg chg="mod">
          <ac:chgData name="Marcus Rabe" userId="6b10fd8c-1af8-4ca2-a7e2-54dbfd77502c" providerId="ADAL" clId="{20FCE6CE-90A7-4EEB-9446-C888F0D3B9F6}" dt="2021-03-08T21:23:14.245" v="4007" actId="207"/>
          <ac:spMkLst>
            <pc:docMk/>
            <pc:sldMk cId="1271823897" sldId="311"/>
            <ac:spMk id="226" creationId="{CB629E80-7D67-42AD-8028-92D3119358D2}"/>
          </ac:spMkLst>
        </pc:spChg>
        <pc:spChg chg="mod">
          <ac:chgData name="Marcus Rabe" userId="6b10fd8c-1af8-4ca2-a7e2-54dbfd77502c" providerId="ADAL" clId="{20FCE6CE-90A7-4EEB-9446-C888F0D3B9F6}" dt="2021-03-08T21:34:11.854" v="4118" actId="207"/>
          <ac:spMkLst>
            <pc:docMk/>
            <pc:sldMk cId="1271823897" sldId="311"/>
            <ac:spMk id="232" creationId="{0D4D074F-5708-472C-9AD7-A0088A2B3091}"/>
          </ac:spMkLst>
        </pc:spChg>
        <pc:spChg chg="mod">
          <ac:chgData name="Marcus Rabe" userId="6b10fd8c-1af8-4ca2-a7e2-54dbfd77502c" providerId="ADAL" clId="{20FCE6CE-90A7-4EEB-9446-C888F0D3B9F6}" dt="2021-03-08T21:28:45.816" v="4058" actId="20577"/>
          <ac:spMkLst>
            <pc:docMk/>
            <pc:sldMk cId="1271823897" sldId="311"/>
            <ac:spMk id="234" creationId="{B079F090-6859-4337-B113-08125D24A905}"/>
          </ac:spMkLst>
        </pc:spChg>
        <pc:spChg chg="mod">
          <ac:chgData name="Marcus Rabe" userId="6b10fd8c-1af8-4ca2-a7e2-54dbfd77502c" providerId="ADAL" clId="{20FCE6CE-90A7-4EEB-9446-C888F0D3B9F6}" dt="2021-03-08T21:28:40.311" v="4056" actId="20577"/>
          <ac:spMkLst>
            <pc:docMk/>
            <pc:sldMk cId="1271823897" sldId="311"/>
            <ac:spMk id="259" creationId="{A2B95803-0030-4D65-BBC6-8CE236D0B4ED}"/>
          </ac:spMkLst>
        </pc:spChg>
        <pc:spChg chg="mod">
          <ac:chgData name="Marcus Rabe" userId="6b10fd8c-1af8-4ca2-a7e2-54dbfd77502c" providerId="ADAL" clId="{20FCE6CE-90A7-4EEB-9446-C888F0D3B9F6}" dt="2021-03-08T21:34:14.499" v="4119" actId="207"/>
          <ac:spMkLst>
            <pc:docMk/>
            <pc:sldMk cId="1271823897" sldId="311"/>
            <ac:spMk id="265" creationId="{F00B32D9-5566-40EE-9E5F-5303018D6705}"/>
          </ac:spMkLst>
        </pc:spChg>
        <pc:grpChg chg="add mod">
          <ac:chgData name="Marcus Rabe" userId="6b10fd8c-1af8-4ca2-a7e2-54dbfd77502c" providerId="ADAL" clId="{20FCE6CE-90A7-4EEB-9446-C888F0D3B9F6}" dt="2021-03-09T07:27:48.361" v="4788"/>
          <ac:grpSpMkLst>
            <pc:docMk/>
            <pc:sldMk cId="1271823897" sldId="311"/>
            <ac:grpSpMk id="121" creationId="{7E8A58A4-0FB2-4DBF-87A5-B096D12E3E85}"/>
          </ac:grpSpMkLst>
        </pc:grpChg>
        <pc:grpChg chg="mod">
          <ac:chgData name="Marcus Rabe" userId="6b10fd8c-1af8-4ca2-a7e2-54dbfd77502c" providerId="ADAL" clId="{20FCE6CE-90A7-4EEB-9446-C888F0D3B9F6}" dt="2021-03-08T21:28:25.209" v="4052" actId="207"/>
          <ac:grpSpMkLst>
            <pc:docMk/>
            <pc:sldMk cId="1271823897" sldId="311"/>
            <ac:grpSpMk id="156" creationId="{C223A4FE-AC83-4921-8646-5AA85EEFCE09}"/>
          </ac:grpSpMkLst>
        </pc:grpChg>
        <pc:grpChg chg="mod">
          <ac:chgData name="Marcus Rabe" userId="6b10fd8c-1af8-4ca2-a7e2-54dbfd77502c" providerId="ADAL" clId="{20FCE6CE-90A7-4EEB-9446-C888F0D3B9F6}" dt="2021-03-08T21:28:25.209" v="4052" actId="207"/>
          <ac:grpSpMkLst>
            <pc:docMk/>
            <pc:sldMk cId="1271823897" sldId="311"/>
            <ac:grpSpMk id="174" creationId="{A666DE92-5913-4EF7-BA72-B548EC946A69}"/>
          </ac:grpSpMkLst>
        </pc:grpChg>
        <pc:picChg chg="add del mod">
          <ac:chgData name="Marcus Rabe" userId="6b10fd8c-1af8-4ca2-a7e2-54dbfd77502c" providerId="ADAL" clId="{20FCE6CE-90A7-4EEB-9446-C888F0D3B9F6}" dt="2021-03-08T22:32:07.937" v="4708" actId="478"/>
          <ac:picMkLst>
            <pc:docMk/>
            <pc:sldMk cId="1271823897" sldId="311"/>
            <ac:picMk id="6" creationId="{A0349EA9-F5A2-44C8-B4B2-7B31C95A4AD3}"/>
          </ac:picMkLst>
        </pc:picChg>
        <pc:picChg chg="del">
          <ac:chgData name="Marcus Rabe" userId="6b10fd8c-1af8-4ca2-a7e2-54dbfd77502c" providerId="ADAL" clId="{20FCE6CE-90A7-4EEB-9446-C888F0D3B9F6}" dt="2021-03-08T21:27:14.216" v="4009" actId="478"/>
          <ac:picMkLst>
            <pc:docMk/>
            <pc:sldMk cId="1271823897" sldId="311"/>
            <ac:picMk id="18" creationId="{3403606F-768E-41DA-9114-F6732E6A795B}"/>
          </ac:picMkLst>
        </pc:picChg>
        <pc:picChg chg="add mod">
          <ac:chgData name="Marcus Rabe" userId="6b10fd8c-1af8-4ca2-a7e2-54dbfd77502c" providerId="ADAL" clId="{20FCE6CE-90A7-4EEB-9446-C888F0D3B9F6}" dt="2021-03-08T22:32:08.309" v="4709"/>
          <ac:picMkLst>
            <pc:docMk/>
            <pc:sldMk cId="1271823897" sldId="311"/>
            <ac:picMk id="120" creationId="{8683863E-ECE7-4BAD-85C5-74DA23D2B869}"/>
          </ac:picMkLst>
        </pc:picChg>
        <pc:picChg chg="mod">
          <ac:chgData name="Marcus Rabe" userId="6b10fd8c-1af8-4ca2-a7e2-54dbfd77502c" providerId="ADAL" clId="{20FCE6CE-90A7-4EEB-9446-C888F0D3B9F6}" dt="2021-03-09T07:27:48.361" v="4788"/>
          <ac:picMkLst>
            <pc:docMk/>
            <pc:sldMk cId="1271823897" sldId="311"/>
            <ac:picMk id="126" creationId="{B39E92BD-1FD0-4143-B1F0-7D84C99A9355}"/>
          </ac:picMkLst>
        </pc:picChg>
        <pc:inkChg chg="add del">
          <ac:chgData name="Marcus Rabe" userId="6b10fd8c-1af8-4ca2-a7e2-54dbfd77502c" providerId="ADAL" clId="{20FCE6CE-90A7-4EEB-9446-C888F0D3B9F6}" dt="2021-03-08T22:17:34.588" v="4665"/>
          <ac:inkMkLst>
            <pc:docMk/>
            <pc:sldMk cId="1271823897" sldId="311"/>
            <ac:inkMk id="7" creationId="{786110CD-A7A0-46C8-86E6-76B1BEB3408F}"/>
          </ac:inkMkLst>
        </pc:inkChg>
        <pc:inkChg chg="add del">
          <ac:chgData name="Marcus Rabe" userId="6b10fd8c-1af8-4ca2-a7e2-54dbfd77502c" providerId="ADAL" clId="{20FCE6CE-90A7-4EEB-9446-C888F0D3B9F6}" dt="2021-03-08T22:17:55.203" v="4667"/>
          <ac:inkMkLst>
            <pc:docMk/>
            <pc:sldMk cId="1271823897" sldId="311"/>
            <ac:inkMk id="8" creationId="{E77487F4-3840-4228-AE49-5126E2E03D5A}"/>
          </ac:inkMkLst>
        </pc:inkChg>
        <pc:inkChg chg="add del">
          <ac:chgData name="Marcus Rabe" userId="6b10fd8c-1af8-4ca2-a7e2-54dbfd77502c" providerId="ADAL" clId="{20FCE6CE-90A7-4EEB-9446-C888F0D3B9F6}" dt="2021-03-08T22:17:30.723" v="4663"/>
          <ac:inkMkLst>
            <pc:docMk/>
            <pc:sldMk cId="1271823897" sldId="311"/>
            <ac:inkMk id="9" creationId="{0F32609E-55A1-403C-955E-39066D06C222}"/>
          </ac:inkMkLst>
        </pc:inkChg>
        <pc:inkChg chg="add del">
          <ac:chgData name="Marcus Rabe" userId="6b10fd8c-1af8-4ca2-a7e2-54dbfd77502c" providerId="ADAL" clId="{20FCE6CE-90A7-4EEB-9446-C888F0D3B9F6}" dt="2021-03-08T22:17:55.987" v="4668"/>
          <ac:inkMkLst>
            <pc:docMk/>
            <pc:sldMk cId="1271823897" sldId="311"/>
            <ac:inkMk id="13" creationId="{3010AF0A-0EA9-4578-AF28-707E64BB496B}"/>
          </ac:inkMkLst>
        </pc:inkChg>
        <pc:inkChg chg="add del">
          <ac:chgData name="Marcus Rabe" userId="6b10fd8c-1af8-4ca2-a7e2-54dbfd77502c" providerId="ADAL" clId="{20FCE6CE-90A7-4EEB-9446-C888F0D3B9F6}" dt="2021-03-08T22:17:34.038" v="4664"/>
          <ac:inkMkLst>
            <pc:docMk/>
            <pc:sldMk cId="1271823897" sldId="311"/>
            <ac:inkMk id="14" creationId="{41CE8AFB-CFC3-40A7-BBA8-9000DFD28035}"/>
          </ac:inkMkLst>
        </pc:inkChg>
        <pc:inkChg chg="add del">
          <ac:chgData name="Marcus Rabe" userId="6b10fd8c-1af8-4ca2-a7e2-54dbfd77502c" providerId="ADAL" clId="{20FCE6CE-90A7-4EEB-9446-C888F0D3B9F6}" dt="2021-03-08T22:17:57.646" v="4669"/>
          <ac:inkMkLst>
            <pc:docMk/>
            <pc:sldMk cId="1271823897" sldId="311"/>
            <ac:inkMk id="15" creationId="{74026D6B-DA7C-46E2-B1B4-3BDDC73AD1A0}"/>
          </ac:inkMkLst>
        </pc:inkChg>
        <pc:inkChg chg="add del">
          <ac:chgData name="Marcus Rabe" userId="6b10fd8c-1af8-4ca2-a7e2-54dbfd77502c" providerId="ADAL" clId="{20FCE6CE-90A7-4EEB-9446-C888F0D3B9F6}" dt="2021-03-08T22:17:20.531" v="4662"/>
          <ac:inkMkLst>
            <pc:docMk/>
            <pc:sldMk cId="1271823897" sldId="311"/>
            <ac:inkMk id="16" creationId="{37960058-4CFA-4359-A30B-70EE8D0BD8FF}"/>
          </ac:inkMkLst>
        </pc:inkChg>
        <pc:inkChg chg="add">
          <ac:chgData name="Marcus Rabe" userId="6b10fd8c-1af8-4ca2-a7e2-54dbfd77502c" providerId="ADAL" clId="{20FCE6CE-90A7-4EEB-9446-C888F0D3B9F6}" dt="2021-03-08T22:17:50.065" v="4666" actId="9405"/>
          <ac:inkMkLst>
            <pc:docMk/>
            <pc:sldMk cId="1271823897" sldId="311"/>
            <ac:inkMk id="17" creationId="{C7DC8F14-FCA5-4B27-A79A-40231BD678D6}"/>
          </ac:inkMkLst>
        </pc:inkChg>
        <pc:inkChg chg="add">
          <ac:chgData name="Marcus Rabe" userId="6b10fd8c-1af8-4ca2-a7e2-54dbfd77502c" providerId="ADAL" clId="{20FCE6CE-90A7-4EEB-9446-C888F0D3B9F6}" dt="2021-03-08T22:18:02.786" v="4670" actId="9405"/>
          <ac:inkMkLst>
            <pc:docMk/>
            <pc:sldMk cId="1271823897" sldId="311"/>
            <ac:inkMk id="20" creationId="{D87987AA-C1AA-40F9-BD59-23774570C22C}"/>
          </ac:inkMkLst>
        </pc:inkChg>
        <pc:inkChg chg="add">
          <ac:chgData name="Marcus Rabe" userId="6b10fd8c-1af8-4ca2-a7e2-54dbfd77502c" providerId="ADAL" clId="{20FCE6CE-90A7-4EEB-9446-C888F0D3B9F6}" dt="2021-03-08T22:18:12.127" v="4671" actId="9405"/>
          <ac:inkMkLst>
            <pc:docMk/>
            <pc:sldMk cId="1271823897" sldId="311"/>
            <ac:inkMk id="22" creationId="{8424FB02-D55C-4A95-87D1-3ED37594A37C}"/>
          </ac:inkMkLst>
        </pc:inkChg>
        <pc:inkChg chg="add">
          <ac:chgData name="Marcus Rabe" userId="6b10fd8c-1af8-4ca2-a7e2-54dbfd77502c" providerId="ADAL" clId="{20FCE6CE-90A7-4EEB-9446-C888F0D3B9F6}" dt="2021-03-08T22:18:15.442" v="4672" actId="9405"/>
          <ac:inkMkLst>
            <pc:docMk/>
            <pc:sldMk cId="1271823897" sldId="311"/>
            <ac:inkMk id="23" creationId="{3BE94053-8348-484A-BD50-E4C63749BCC2}"/>
          </ac:inkMkLst>
        </pc:inkChg>
        <pc:inkChg chg="add">
          <ac:chgData name="Marcus Rabe" userId="6b10fd8c-1af8-4ca2-a7e2-54dbfd77502c" providerId="ADAL" clId="{20FCE6CE-90A7-4EEB-9446-C888F0D3B9F6}" dt="2021-03-08T22:18:27.221" v="4673" actId="9405"/>
          <ac:inkMkLst>
            <pc:docMk/>
            <pc:sldMk cId="1271823897" sldId="311"/>
            <ac:inkMk id="24" creationId="{1DAC1AF4-B006-415E-B63D-2529EF02FF01}"/>
          </ac:inkMkLst>
        </pc:inkChg>
        <pc:inkChg chg="add">
          <ac:chgData name="Marcus Rabe" userId="6b10fd8c-1af8-4ca2-a7e2-54dbfd77502c" providerId="ADAL" clId="{20FCE6CE-90A7-4EEB-9446-C888F0D3B9F6}" dt="2021-03-08T22:18:31.321" v="4674" actId="9405"/>
          <ac:inkMkLst>
            <pc:docMk/>
            <pc:sldMk cId="1271823897" sldId="311"/>
            <ac:inkMk id="25" creationId="{31DC38D3-073B-4558-BD3A-734B90DE6C0C}"/>
          </ac:inkMkLst>
        </pc:inkChg>
        <pc:inkChg chg="add">
          <ac:chgData name="Marcus Rabe" userId="6b10fd8c-1af8-4ca2-a7e2-54dbfd77502c" providerId="ADAL" clId="{20FCE6CE-90A7-4EEB-9446-C888F0D3B9F6}" dt="2021-03-08T22:18:46.728" v="4675" actId="9405"/>
          <ac:inkMkLst>
            <pc:docMk/>
            <pc:sldMk cId="1271823897" sldId="311"/>
            <ac:inkMk id="26" creationId="{F0DF7DD0-0D2D-4C45-90F2-7F0142F6BDF9}"/>
          </ac:inkMkLst>
        </pc:inkChg>
        <pc:inkChg chg="add">
          <ac:chgData name="Marcus Rabe" userId="6b10fd8c-1af8-4ca2-a7e2-54dbfd77502c" providerId="ADAL" clId="{20FCE6CE-90A7-4EEB-9446-C888F0D3B9F6}" dt="2021-03-08T22:18:50.537" v="4676" actId="9405"/>
          <ac:inkMkLst>
            <pc:docMk/>
            <pc:sldMk cId="1271823897" sldId="311"/>
            <ac:inkMk id="27" creationId="{47B00682-FF81-48E2-B611-8197373629B3}"/>
          </ac:inkMkLst>
        </pc:inkChg>
        <pc:inkChg chg="add">
          <ac:chgData name="Marcus Rabe" userId="6b10fd8c-1af8-4ca2-a7e2-54dbfd77502c" providerId="ADAL" clId="{20FCE6CE-90A7-4EEB-9446-C888F0D3B9F6}" dt="2021-03-08T22:19:07.850" v="4677" actId="9405"/>
          <ac:inkMkLst>
            <pc:docMk/>
            <pc:sldMk cId="1271823897" sldId="311"/>
            <ac:inkMk id="28" creationId="{F5165A36-45A7-4534-9DCB-79639F6F9E8B}"/>
          </ac:inkMkLst>
        </pc:inkChg>
        <pc:inkChg chg="add">
          <ac:chgData name="Marcus Rabe" userId="6b10fd8c-1af8-4ca2-a7e2-54dbfd77502c" providerId="ADAL" clId="{20FCE6CE-90A7-4EEB-9446-C888F0D3B9F6}" dt="2021-03-08T22:19:11.085" v="4678" actId="9405"/>
          <ac:inkMkLst>
            <pc:docMk/>
            <pc:sldMk cId="1271823897" sldId="311"/>
            <ac:inkMk id="29" creationId="{82015222-419E-45F7-BD36-B238BA0DC46F}"/>
          </ac:inkMkLst>
        </pc:inkChg>
        <pc:cxnChg chg="mod">
          <ac:chgData name="Marcus Rabe" userId="6b10fd8c-1af8-4ca2-a7e2-54dbfd77502c" providerId="ADAL" clId="{20FCE6CE-90A7-4EEB-9446-C888F0D3B9F6}" dt="2021-03-08T21:28:09.276" v="4051" actId="692"/>
          <ac:cxnSpMkLst>
            <pc:docMk/>
            <pc:sldMk cId="1271823897" sldId="311"/>
            <ac:cxnSpMk id="132" creationId="{29D0FBD8-6B09-40EC-9D56-76C226E32672}"/>
          </ac:cxnSpMkLst>
        </pc:cxnChg>
        <pc:cxnChg chg="mod">
          <ac:chgData name="Marcus Rabe" userId="6b10fd8c-1af8-4ca2-a7e2-54dbfd77502c" providerId="ADAL" clId="{20FCE6CE-90A7-4EEB-9446-C888F0D3B9F6}" dt="2021-03-08T21:28:09.276" v="4051" actId="692"/>
          <ac:cxnSpMkLst>
            <pc:docMk/>
            <pc:sldMk cId="1271823897" sldId="311"/>
            <ac:cxnSpMk id="203" creationId="{95F3B60F-BE07-400A-8316-170DFE3FB5C0}"/>
          </ac:cxnSpMkLst>
        </pc:cxnChg>
        <pc:cxnChg chg="mod">
          <ac:chgData name="Marcus Rabe" userId="6b10fd8c-1af8-4ca2-a7e2-54dbfd77502c" providerId="ADAL" clId="{20FCE6CE-90A7-4EEB-9446-C888F0D3B9F6}" dt="2021-03-08T21:28:09.276" v="4051" actId="692"/>
          <ac:cxnSpMkLst>
            <pc:docMk/>
            <pc:sldMk cId="1271823897" sldId="311"/>
            <ac:cxnSpMk id="242" creationId="{759EA8E3-782A-4DE5-B816-B903F9B9183F}"/>
          </ac:cxnSpMkLst>
        </pc:cxnChg>
      </pc:sldChg>
      <pc:sldChg chg="add del">
        <pc:chgData name="Marcus Rabe" userId="6b10fd8c-1af8-4ca2-a7e2-54dbfd77502c" providerId="ADAL" clId="{20FCE6CE-90A7-4EEB-9446-C888F0D3B9F6}" dt="2021-03-08T21:32:19.619" v="4101" actId="47"/>
        <pc:sldMkLst>
          <pc:docMk/>
          <pc:sldMk cId="3872123482" sldId="312"/>
        </pc:sldMkLst>
      </pc:sldChg>
      <pc:sldChg chg="add del">
        <pc:chgData name="Marcus Rabe" userId="6b10fd8c-1af8-4ca2-a7e2-54dbfd77502c" providerId="ADAL" clId="{20FCE6CE-90A7-4EEB-9446-C888F0D3B9F6}" dt="2021-03-08T21:34:54.332" v="4124" actId="47"/>
        <pc:sldMkLst>
          <pc:docMk/>
          <pc:sldMk cId="3407578165" sldId="313"/>
        </pc:sldMkLst>
      </pc:sldChg>
      <pc:sldChg chg="addSp delSp modSp add mod">
        <pc:chgData name="Marcus Rabe" userId="6b10fd8c-1af8-4ca2-a7e2-54dbfd77502c" providerId="ADAL" clId="{20FCE6CE-90A7-4EEB-9446-C888F0D3B9F6}" dt="2021-03-09T07:28:51.624" v="4808" actId="5793"/>
        <pc:sldMkLst>
          <pc:docMk/>
          <pc:sldMk cId="722646974" sldId="314"/>
        </pc:sldMkLst>
        <pc:spChg chg="mod">
          <ac:chgData name="Marcus Rabe" userId="6b10fd8c-1af8-4ca2-a7e2-54dbfd77502c" providerId="ADAL" clId="{20FCE6CE-90A7-4EEB-9446-C888F0D3B9F6}" dt="2021-03-09T07:28:51.624" v="4808" actId="5793"/>
          <ac:spMkLst>
            <pc:docMk/>
            <pc:sldMk cId="722646974" sldId="314"/>
            <ac:spMk id="4" creationId="{D27A6874-50B6-4B12-8801-9D0FF823EE51}"/>
          </ac:spMkLst>
        </pc:spChg>
        <pc:spChg chg="mod">
          <ac:chgData name="Marcus Rabe" userId="6b10fd8c-1af8-4ca2-a7e2-54dbfd77502c" providerId="ADAL" clId="{20FCE6CE-90A7-4EEB-9446-C888F0D3B9F6}" dt="2021-03-09T07:27:56.328" v="4791"/>
          <ac:spMkLst>
            <pc:docMk/>
            <pc:sldMk cId="722646974" sldId="314"/>
            <ac:spMk id="109" creationId="{210E2790-181F-4455-8B6D-EB595C906545}"/>
          </ac:spMkLst>
        </pc:spChg>
        <pc:spChg chg="mod">
          <ac:chgData name="Marcus Rabe" userId="6b10fd8c-1af8-4ca2-a7e2-54dbfd77502c" providerId="ADAL" clId="{20FCE6CE-90A7-4EEB-9446-C888F0D3B9F6}" dt="2021-03-09T07:27:56.328" v="4791"/>
          <ac:spMkLst>
            <pc:docMk/>
            <pc:sldMk cId="722646974" sldId="314"/>
            <ac:spMk id="110" creationId="{8AA11404-5A0D-445E-B021-009314BEA9EB}"/>
          </ac:spMkLst>
        </pc:spChg>
        <pc:spChg chg="mod">
          <ac:chgData name="Marcus Rabe" userId="6b10fd8c-1af8-4ca2-a7e2-54dbfd77502c" providerId="ADAL" clId="{20FCE6CE-90A7-4EEB-9446-C888F0D3B9F6}" dt="2021-03-09T07:27:56.328" v="4791"/>
          <ac:spMkLst>
            <pc:docMk/>
            <pc:sldMk cId="722646974" sldId="314"/>
            <ac:spMk id="111" creationId="{12F1C5B2-02FE-41F9-983B-C2B5E3A941AE}"/>
          </ac:spMkLst>
        </pc:spChg>
        <pc:spChg chg="mod">
          <ac:chgData name="Marcus Rabe" userId="6b10fd8c-1af8-4ca2-a7e2-54dbfd77502c" providerId="ADAL" clId="{20FCE6CE-90A7-4EEB-9446-C888F0D3B9F6}" dt="2021-03-08T21:30:56.115" v="4091" actId="20577"/>
          <ac:spMkLst>
            <pc:docMk/>
            <pc:sldMk cId="722646974" sldId="314"/>
            <ac:spMk id="185" creationId="{51F22F7C-30B9-4447-8074-46171D9D7407}"/>
          </ac:spMkLst>
        </pc:spChg>
        <pc:spChg chg="mod">
          <ac:chgData name="Marcus Rabe" userId="6b10fd8c-1af8-4ca2-a7e2-54dbfd77502c" providerId="ADAL" clId="{20FCE6CE-90A7-4EEB-9446-C888F0D3B9F6}" dt="2021-03-08T21:37:02.334" v="4148" actId="207"/>
          <ac:spMkLst>
            <pc:docMk/>
            <pc:sldMk cId="722646974" sldId="314"/>
            <ac:spMk id="192" creationId="{EF1E10A0-46DA-4999-BDB2-9C778D74F86B}"/>
          </ac:spMkLst>
        </pc:spChg>
        <pc:spChg chg="mod">
          <ac:chgData name="Marcus Rabe" userId="6b10fd8c-1af8-4ca2-a7e2-54dbfd77502c" providerId="ADAL" clId="{20FCE6CE-90A7-4EEB-9446-C888F0D3B9F6}" dt="2021-03-08T21:36:54.455" v="4147" actId="207"/>
          <ac:spMkLst>
            <pc:docMk/>
            <pc:sldMk cId="722646974" sldId="314"/>
            <ac:spMk id="226" creationId="{CB629E80-7D67-42AD-8028-92D3119358D2}"/>
          </ac:spMkLst>
        </pc:spChg>
        <pc:spChg chg="mod">
          <ac:chgData name="Marcus Rabe" userId="6b10fd8c-1af8-4ca2-a7e2-54dbfd77502c" providerId="ADAL" clId="{20FCE6CE-90A7-4EEB-9446-C888F0D3B9F6}" dt="2021-03-08T21:36:52.393" v="4146" actId="207"/>
          <ac:spMkLst>
            <pc:docMk/>
            <pc:sldMk cId="722646974" sldId="314"/>
            <ac:spMk id="234" creationId="{B079F090-6859-4337-B113-08125D24A905}"/>
          </ac:spMkLst>
        </pc:spChg>
        <pc:grpChg chg="add mod">
          <ac:chgData name="Marcus Rabe" userId="6b10fd8c-1af8-4ca2-a7e2-54dbfd77502c" providerId="ADAL" clId="{20FCE6CE-90A7-4EEB-9446-C888F0D3B9F6}" dt="2021-03-09T07:27:56.328" v="4791"/>
          <ac:grpSpMkLst>
            <pc:docMk/>
            <pc:sldMk cId="722646974" sldId="314"/>
            <ac:grpSpMk id="108" creationId="{E1E46BA2-1B68-4BE5-AF03-B6BDDF445BA7}"/>
          </ac:grpSpMkLst>
        </pc:grpChg>
        <pc:picChg chg="add del mod ord">
          <ac:chgData name="Marcus Rabe" userId="6b10fd8c-1af8-4ca2-a7e2-54dbfd77502c" providerId="ADAL" clId="{20FCE6CE-90A7-4EEB-9446-C888F0D3B9F6}" dt="2021-03-08T21:31:38.824" v="4095" actId="478"/>
          <ac:picMkLst>
            <pc:docMk/>
            <pc:sldMk cId="722646974" sldId="314"/>
            <ac:picMk id="6" creationId="{CFA231EF-1AEF-47D0-902B-1C0B5329C0DC}"/>
          </ac:picMkLst>
        </pc:picChg>
        <pc:picChg chg="add mod">
          <ac:chgData name="Marcus Rabe" userId="6b10fd8c-1af8-4ca2-a7e2-54dbfd77502c" providerId="ADAL" clId="{20FCE6CE-90A7-4EEB-9446-C888F0D3B9F6}" dt="2021-03-08T21:31:37.359" v="4094" actId="14100"/>
          <ac:picMkLst>
            <pc:docMk/>
            <pc:sldMk cId="722646974" sldId="314"/>
            <ac:picMk id="8" creationId="{22B981F9-03CB-4B10-B3E0-9E7FBD7DC220}"/>
          </ac:picMkLst>
        </pc:picChg>
        <pc:picChg chg="del mod">
          <ac:chgData name="Marcus Rabe" userId="6b10fd8c-1af8-4ca2-a7e2-54dbfd77502c" providerId="ADAL" clId="{20FCE6CE-90A7-4EEB-9446-C888F0D3B9F6}" dt="2021-03-08T21:30:18.941" v="4074" actId="478"/>
          <ac:picMkLst>
            <pc:docMk/>
            <pc:sldMk cId="722646974" sldId="314"/>
            <ac:picMk id="18" creationId="{3403606F-768E-41DA-9114-F6732E6A795B}"/>
          </ac:picMkLst>
        </pc:picChg>
        <pc:picChg chg="mod">
          <ac:chgData name="Marcus Rabe" userId="6b10fd8c-1af8-4ca2-a7e2-54dbfd77502c" providerId="ADAL" clId="{20FCE6CE-90A7-4EEB-9446-C888F0D3B9F6}" dt="2021-03-09T07:27:56.328" v="4791"/>
          <ac:picMkLst>
            <pc:docMk/>
            <pc:sldMk cId="722646974" sldId="314"/>
            <ac:picMk id="112" creationId="{389B8DF0-7E53-45F0-A08A-B70EF8BBA35E}"/>
          </ac:picMkLst>
        </pc:picChg>
      </pc:sldChg>
      <pc:sldChg chg="addSp delSp modSp add mod">
        <pc:chgData name="Marcus Rabe" userId="6b10fd8c-1af8-4ca2-a7e2-54dbfd77502c" providerId="ADAL" clId="{20FCE6CE-90A7-4EEB-9446-C888F0D3B9F6}" dt="2021-03-09T07:27:58.415" v="4792"/>
        <pc:sldMkLst>
          <pc:docMk/>
          <pc:sldMk cId="910122783" sldId="315"/>
        </pc:sldMkLst>
        <pc:spChg chg="mod">
          <ac:chgData name="Marcus Rabe" userId="6b10fd8c-1af8-4ca2-a7e2-54dbfd77502c" providerId="ADAL" clId="{20FCE6CE-90A7-4EEB-9446-C888F0D3B9F6}" dt="2021-03-08T21:57:29.851" v="4407" actId="20577"/>
          <ac:spMkLst>
            <pc:docMk/>
            <pc:sldMk cId="910122783" sldId="315"/>
            <ac:spMk id="4" creationId="{D27A6874-50B6-4B12-8801-9D0FF823EE51}"/>
          </ac:spMkLst>
        </pc:spChg>
        <pc:spChg chg="mod">
          <ac:chgData name="Marcus Rabe" userId="6b10fd8c-1af8-4ca2-a7e2-54dbfd77502c" providerId="ADAL" clId="{20FCE6CE-90A7-4EEB-9446-C888F0D3B9F6}" dt="2021-03-09T07:27:58.415" v="4792"/>
          <ac:spMkLst>
            <pc:docMk/>
            <pc:sldMk cId="910122783" sldId="315"/>
            <ac:spMk id="109" creationId="{B1567BAB-A93E-4C01-86D1-857D72BE1C72}"/>
          </ac:spMkLst>
        </pc:spChg>
        <pc:spChg chg="mod">
          <ac:chgData name="Marcus Rabe" userId="6b10fd8c-1af8-4ca2-a7e2-54dbfd77502c" providerId="ADAL" clId="{20FCE6CE-90A7-4EEB-9446-C888F0D3B9F6}" dt="2021-03-09T07:27:58.415" v="4792"/>
          <ac:spMkLst>
            <pc:docMk/>
            <pc:sldMk cId="910122783" sldId="315"/>
            <ac:spMk id="110" creationId="{01D8E318-27FB-43A7-9D1A-A3B42BE07B1A}"/>
          </ac:spMkLst>
        </pc:spChg>
        <pc:spChg chg="mod">
          <ac:chgData name="Marcus Rabe" userId="6b10fd8c-1af8-4ca2-a7e2-54dbfd77502c" providerId="ADAL" clId="{20FCE6CE-90A7-4EEB-9446-C888F0D3B9F6}" dt="2021-03-09T07:27:58.415" v="4792"/>
          <ac:spMkLst>
            <pc:docMk/>
            <pc:sldMk cId="910122783" sldId="315"/>
            <ac:spMk id="111" creationId="{7AD7381B-9C15-4CF0-AB95-0F3BFAA483AD}"/>
          </ac:spMkLst>
        </pc:spChg>
        <pc:spChg chg="mod">
          <ac:chgData name="Marcus Rabe" userId="6b10fd8c-1af8-4ca2-a7e2-54dbfd77502c" providerId="ADAL" clId="{20FCE6CE-90A7-4EEB-9446-C888F0D3B9F6}" dt="2021-03-08T21:38:59.929" v="4163" actId="207"/>
          <ac:spMkLst>
            <pc:docMk/>
            <pc:sldMk cId="910122783" sldId="315"/>
            <ac:spMk id="259" creationId="{A2B95803-0030-4D65-BBC6-8CE236D0B4ED}"/>
          </ac:spMkLst>
        </pc:spChg>
        <pc:spChg chg="mod">
          <ac:chgData name="Marcus Rabe" userId="6b10fd8c-1af8-4ca2-a7e2-54dbfd77502c" providerId="ADAL" clId="{20FCE6CE-90A7-4EEB-9446-C888F0D3B9F6}" dt="2021-03-08T21:39:24.267" v="4169" actId="20577"/>
          <ac:spMkLst>
            <pc:docMk/>
            <pc:sldMk cId="910122783" sldId="315"/>
            <ac:spMk id="265" creationId="{F00B32D9-5566-40EE-9E5F-5303018D6705}"/>
          </ac:spMkLst>
        </pc:spChg>
        <pc:grpChg chg="add mod">
          <ac:chgData name="Marcus Rabe" userId="6b10fd8c-1af8-4ca2-a7e2-54dbfd77502c" providerId="ADAL" clId="{20FCE6CE-90A7-4EEB-9446-C888F0D3B9F6}" dt="2021-03-09T07:27:58.415" v="4792"/>
          <ac:grpSpMkLst>
            <pc:docMk/>
            <pc:sldMk cId="910122783" sldId="315"/>
            <ac:grpSpMk id="108" creationId="{004360E2-758C-493B-8BB6-B7A68DFE50BF}"/>
          </ac:grpSpMkLst>
        </pc:grpChg>
        <pc:picChg chg="add del mod ord">
          <ac:chgData name="Marcus Rabe" userId="6b10fd8c-1af8-4ca2-a7e2-54dbfd77502c" providerId="ADAL" clId="{20FCE6CE-90A7-4EEB-9446-C888F0D3B9F6}" dt="2021-03-08T21:39:26.236" v="4170" actId="478"/>
          <ac:picMkLst>
            <pc:docMk/>
            <pc:sldMk cId="910122783" sldId="315"/>
            <ac:picMk id="6" creationId="{56329746-96AA-4257-AD4D-26509B0C276A}"/>
          </ac:picMkLst>
        </pc:picChg>
        <pc:picChg chg="del">
          <ac:chgData name="Marcus Rabe" userId="6b10fd8c-1af8-4ca2-a7e2-54dbfd77502c" providerId="ADAL" clId="{20FCE6CE-90A7-4EEB-9446-C888F0D3B9F6}" dt="2021-03-08T21:33:01.648" v="4107" actId="478"/>
          <ac:picMkLst>
            <pc:docMk/>
            <pc:sldMk cId="910122783" sldId="315"/>
            <ac:picMk id="8" creationId="{22B981F9-03CB-4B10-B3E0-9E7FBD7DC220}"/>
          </ac:picMkLst>
        </pc:picChg>
        <pc:picChg chg="add del mod ord">
          <ac:chgData name="Marcus Rabe" userId="6b10fd8c-1af8-4ca2-a7e2-54dbfd77502c" providerId="ADAL" clId="{20FCE6CE-90A7-4EEB-9446-C888F0D3B9F6}" dt="2021-03-08T21:39:30.294" v="4174" actId="22"/>
          <ac:picMkLst>
            <pc:docMk/>
            <pc:sldMk cId="910122783" sldId="315"/>
            <ac:picMk id="9" creationId="{5CCBF64F-106D-4C99-A328-CE030AAE118F}"/>
          </ac:picMkLst>
        </pc:picChg>
        <pc:picChg chg="mod">
          <ac:chgData name="Marcus Rabe" userId="6b10fd8c-1af8-4ca2-a7e2-54dbfd77502c" providerId="ADAL" clId="{20FCE6CE-90A7-4EEB-9446-C888F0D3B9F6}" dt="2021-03-09T07:27:58.415" v="4792"/>
          <ac:picMkLst>
            <pc:docMk/>
            <pc:sldMk cId="910122783" sldId="315"/>
            <ac:picMk id="112" creationId="{AD37721D-8DCD-443D-A996-029F6F5B0C70}"/>
          </ac:picMkLst>
        </pc:picChg>
      </pc:sldChg>
      <pc:sldChg chg="addSp delSp modSp add mod">
        <pc:chgData name="Marcus Rabe" userId="6b10fd8c-1af8-4ca2-a7e2-54dbfd77502c" providerId="ADAL" clId="{20FCE6CE-90A7-4EEB-9446-C888F0D3B9F6}" dt="2021-03-09T07:28:46.691" v="4805" actId="20577"/>
        <pc:sldMkLst>
          <pc:docMk/>
          <pc:sldMk cId="2776300825" sldId="316"/>
        </pc:sldMkLst>
        <pc:spChg chg="mod">
          <ac:chgData name="Marcus Rabe" userId="6b10fd8c-1af8-4ca2-a7e2-54dbfd77502c" providerId="ADAL" clId="{20FCE6CE-90A7-4EEB-9446-C888F0D3B9F6}" dt="2021-03-09T07:28:46.691" v="4805" actId="20577"/>
          <ac:spMkLst>
            <pc:docMk/>
            <pc:sldMk cId="2776300825" sldId="316"/>
            <ac:spMk id="4" creationId="{D27A6874-50B6-4B12-8801-9D0FF823EE51}"/>
          </ac:spMkLst>
        </pc:spChg>
        <pc:spChg chg="mod">
          <ac:chgData name="Marcus Rabe" userId="6b10fd8c-1af8-4ca2-a7e2-54dbfd77502c" providerId="ADAL" clId="{20FCE6CE-90A7-4EEB-9446-C888F0D3B9F6}" dt="2021-03-09T07:27:54.065" v="4790"/>
          <ac:spMkLst>
            <pc:docMk/>
            <pc:sldMk cId="2776300825" sldId="316"/>
            <ac:spMk id="109" creationId="{F5C6EEDC-09CF-45B1-BA69-0563C8E24EC8}"/>
          </ac:spMkLst>
        </pc:spChg>
        <pc:spChg chg="mod">
          <ac:chgData name="Marcus Rabe" userId="6b10fd8c-1af8-4ca2-a7e2-54dbfd77502c" providerId="ADAL" clId="{20FCE6CE-90A7-4EEB-9446-C888F0D3B9F6}" dt="2021-03-09T07:27:54.065" v="4790"/>
          <ac:spMkLst>
            <pc:docMk/>
            <pc:sldMk cId="2776300825" sldId="316"/>
            <ac:spMk id="110" creationId="{1BCCCBB3-D4CF-4638-B8F9-A4A7C4EE26C2}"/>
          </ac:spMkLst>
        </pc:spChg>
        <pc:spChg chg="mod">
          <ac:chgData name="Marcus Rabe" userId="6b10fd8c-1af8-4ca2-a7e2-54dbfd77502c" providerId="ADAL" clId="{20FCE6CE-90A7-4EEB-9446-C888F0D3B9F6}" dt="2021-03-09T07:27:54.065" v="4790"/>
          <ac:spMkLst>
            <pc:docMk/>
            <pc:sldMk cId="2776300825" sldId="316"/>
            <ac:spMk id="111" creationId="{76D3E179-C50E-4313-B772-9562AA7071E2}"/>
          </ac:spMkLst>
        </pc:spChg>
        <pc:spChg chg="mod">
          <ac:chgData name="Marcus Rabe" userId="6b10fd8c-1af8-4ca2-a7e2-54dbfd77502c" providerId="ADAL" clId="{20FCE6CE-90A7-4EEB-9446-C888F0D3B9F6}" dt="2021-03-08T21:36:34.346" v="4145" actId="207"/>
          <ac:spMkLst>
            <pc:docMk/>
            <pc:sldMk cId="2776300825" sldId="316"/>
            <ac:spMk id="185" creationId="{51F22F7C-30B9-4447-8074-46171D9D7407}"/>
          </ac:spMkLst>
        </pc:spChg>
        <pc:spChg chg="mod">
          <ac:chgData name="Marcus Rabe" userId="6b10fd8c-1af8-4ca2-a7e2-54dbfd77502c" providerId="ADAL" clId="{20FCE6CE-90A7-4EEB-9446-C888F0D3B9F6}" dt="2021-03-08T21:36:21.038" v="4135" actId="20577"/>
          <ac:spMkLst>
            <pc:docMk/>
            <pc:sldMk cId="2776300825" sldId="316"/>
            <ac:spMk id="192" creationId="{EF1E10A0-46DA-4999-BDB2-9C778D74F86B}"/>
          </ac:spMkLst>
        </pc:spChg>
        <pc:spChg chg="mod">
          <ac:chgData name="Marcus Rabe" userId="6b10fd8c-1af8-4ca2-a7e2-54dbfd77502c" providerId="ADAL" clId="{20FCE6CE-90A7-4EEB-9446-C888F0D3B9F6}" dt="2021-03-08T21:36:10.432" v="4132" actId="207"/>
          <ac:spMkLst>
            <pc:docMk/>
            <pc:sldMk cId="2776300825" sldId="316"/>
            <ac:spMk id="234" creationId="{B079F090-6859-4337-B113-08125D24A905}"/>
          </ac:spMkLst>
        </pc:spChg>
        <pc:spChg chg="mod">
          <ac:chgData name="Marcus Rabe" userId="6b10fd8c-1af8-4ca2-a7e2-54dbfd77502c" providerId="ADAL" clId="{20FCE6CE-90A7-4EEB-9446-C888F0D3B9F6}" dt="2021-03-08T21:36:14.486" v="4133" actId="207"/>
          <ac:spMkLst>
            <pc:docMk/>
            <pc:sldMk cId="2776300825" sldId="316"/>
            <ac:spMk id="259" creationId="{A2B95803-0030-4D65-BBC6-8CE236D0B4ED}"/>
          </ac:spMkLst>
        </pc:spChg>
        <pc:grpChg chg="add mod">
          <ac:chgData name="Marcus Rabe" userId="6b10fd8c-1af8-4ca2-a7e2-54dbfd77502c" providerId="ADAL" clId="{20FCE6CE-90A7-4EEB-9446-C888F0D3B9F6}" dt="2021-03-09T07:27:54.065" v="4790"/>
          <ac:grpSpMkLst>
            <pc:docMk/>
            <pc:sldMk cId="2776300825" sldId="316"/>
            <ac:grpSpMk id="108" creationId="{704F541E-4D1A-43C0-9AF0-D338827DA232}"/>
          </ac:grpSpMkLst>
        </pc:grpChg>
        <pc:picChg chg="add mod ord">
          <ac:chgData name="Marcus Rabe" userId="6b10fd8c-1af8-4ca2-a7e2-54dbfd77502c" providerId="ADAL" clId="{20FCE6CE-90A7-4EEB-9446-C888F0D3B9F6}" dt="2021-03-08T21:35:49.166" v="4130" actId="167"/>
          <ac:picMkLst>
            <pc:docMk/>
            <pc:sldMk cId="2776300825" sldId="316"/>
            <ac:picMk id="6" creationId="{539F223D-745F-4100-84D9-DAE57E613348}"/>
          </ac:picMkLst>
        </pc:picChg>
        <pc:picChg chg="del">
          <ac:chgData name="Marcus Rabe" userId="6b10fd8c-1af8-4ca2-a7e2-54dbfd77502c" providerId="ADAL" clId="{20FCE6CE-90A7-4EEB-9446-C888F0D3B9F6}" dt="2021-03-08T21:35:50.734" v="4131" actId="478"/>
          <ac:picMkLst>
            <pc:docMk/>
            <pc:sldMk cId="2776300825" sldId="316"/>
            <ac:picMk id="18" creationId="{3403606F-768E-41DA-9114-F6732E6A795B}"/>
          </ac:picMkLst>
        </pc:picChg>
        <pc:picChg chg="mod">
          <ac:chgData name="Marcus Rabe" userId="6b10fd8c-1af8-4ca2-a7e2-54dbfd77502c" providerId="ADAL" clId="{20FCE6CE-90A7-4EEB-9446-C888F0D3B9F6}" dt="2021-03-09T07:27:54.065" v="4790"/>
          <ac:picMkLst>
            <pc:docMk/>
            <pc:sldMk cId="2776300825" sldId="316"/>
            <ac:picMk id="112" creationId="{956EC9D4-9B3B-44F1-8D3A-1DEAAD2BCBD6}"/>
          </ac:picMkLst>
        </pc:picChg>
      </pc:sldChg>
      <pc:sldChg chg="addSp delSp modSp add mod">
        <pc:chgData name="Marcus Rabe" userId="6b10fd8c-1af8-4ca2-a7e2-54dbfd77502c" providerId="ADAL" clId="{20FCE6CE-90A7-4EEB-9446-C888F0D3B9F6}" dt="2021-03-09T07:28:00.794" v="4793"/>
        <pc:sldMkLst>
          <pc:docMk/>
          <pc:sldMk cId="3155118424" sldId="317"/>
        </pc:sldMkLst>
        <pc:spChg chg="mod">
          <ac:chgData name="Marcus Rabe" userId="6b10fd8c-1af8-4ca2-a7e2-54dbfd77502c" providerId="ADAL" clId="{20FCE6CE-90A7-4EEB-9446-C888F0D3B9F6}" dt="2021-03-08T21:57:43.252" v="4410"/>
          <ac:spMkLst>
            <pc:docMk/>
            <pc:sldMk cId="3155118424" sldId="317"/>
            <ac:spMk id="4" creationId="{D27A6874-50B6-4B12-8801-9D0FF823EE51}"/>
          </ac:spMkLst>
        </pc:spChg>
        <pc:spChg chg="mod">
          <ac:chgData name="Marcus Rabe" userId="6b10fd8c-1af8-4ca2-a7e2-54dbfd77502c" providerId="ADAL" clId="{20FCE6CE-90A7-4EEB-9446-C888F0D3B9F6}" dt="2021-03-09T07:28:00.794" v="4793"/>
          <ac:spMkLst>
            <pc:docMk/>
            <pc:sldMk cId="3155118424" sldId="317"/>
            <ac:spMk id="109" creationId="{382601E3-1A67-4392-8097-92B8D7F6200E}"/>
          </ac:spMkLst>
        </pc:spChg>
        <pc:spChg chg="mod">
          <ac:chgData name="Marcus Rabe" userId="6b10fd8c-1af8-4ca2-a7e2-54dbfd77502c" providerId="ADAL" clId="{20FCE6CE-90A7-4EEB-9446-C888F0D3B9F6}" dt="2021-03-09T07:28:00.794" v="4793"/>
          <ac:spMkLst>
            <pc:docMk/>
            <pc:sldMk cId="3155118424" sldId="317"/>
            <ac:spMk id="110" creationId="{4DC21EEF-A3DC-4AFD-9129-2D33CFB0A3C0}"/>
          </ac:spMkLst>
        </pc:spChg>
        <pc:spChg chg="mod">
          <ac:chgData name="Marcus Rabe" userId="6b10fd8c-1af8-4ca2-a7e2-54dbfd77502c" providerId="ADAL" clId="{20FCE6CE-90A7-4EEB-9446-C888F0D3B9F6}" dt="2021-03-09T07:28:00.794" v="4793"/>
          <ac:spMkLst>
            <pc:docMk/>
            <pc:sldMk cId="3155118424" sldId="317"/>
            <ac:spMk id="111" creationId="{2FC0EC81-7AEA-4549-9074-3DAA7B75D26E}"/>
          </ac:spMkLst>
        </pc:spChg>
        <pc:spChg chg="mod">
          <ac:chgData name="Marcus Rabe" userId="6b10fd8c-1af8-4ca2-a7e2-54dbfd77502c" providerId="ADAL" clId="{20FCE6CE-90A7-4EEB-9446-C888F0D3B9F6}" dt="2021-03-08T21:39:44.937" v="4177" actId="207"/>
          <ac:spMkLst>
            <pc:docMk/>
            <pc:sldMk cId="3155118424" sldId="317"/>
            <ac:spMk id="259" creationId="{A2B95803-0030-4D65-BBC6-8CE236D0B4ED}"/>
          </ac:spMkLst>
        </pc:spChg>
        <pc:spChg chg="mod">
          <ac:chgData name="Marcus Rabe" userId="6b10fd8c-1af8-4ca2-a7e2-54dbfd77502c" providerId="ADAL" clId="{20FCE6CE-90A7-4EEB-9446-C888F0D3B9F6}" dt="2021-03-08T21:39:58.417" v="4180" actId="6549"/>
          <ac:spMkLst>
            <pc:docMk/>
            <pc:sldMk cId="3155118424" sldId="317"/>
            <ac:spMk id="265" creationId="{F00B32D9-5566-40EE-9E5F-5303018D6705}"/>
          </ac:spMkLst>
        </pc:spChg>
        <pc:grpChg chg="add mod">
          <ac:chgData name="Marcus Rabe" userId="6b10fd8c-1af8-4ca2-a7e2-54dbfd77502c" providerId="ADAL" clId="{20FCE6CE-90A7-4EEB-9446-C888F0D3B9F6}" dt="2021-03-09T07:28:00.794" v="4793"/>
          <ac:grpSpMkLst>
            <pc:docMk/>
            <pc:sldMk cId="3155118424" sldId="317"/>
            <ac:grpSpMk id="108" creationId="{8785718C-E7F0-4FA8-80EE-0DB59BCC5FD0}"/>
          </ac:grpSpMkLst>
        </pc:grpChg>
        <pc:picChg chg="del">
          <ac:chgData name="Marcus Rabe" userId="6b10fd8c-1af8-4ca2-a7e2-54dbfd77502c" providerId="ADAL" clId="{20FCE6CE-90A7-4EEB-9446-C888F0D3B9F6}" dt="2021-03-08T21:39:38.411" v="4176" actId="478"/>
          <ac:picMkLst>
            <pc:docMk/>
            <pc:sldMk cId="3155118424" sldId="317"/>
            <ac:picMk id="6" creationId="{56329746-96AA-4257-AD4D-26509B0C276A}"/>
          </ac:picMkLst>
        </pc:picChg>
        <pc:picChg chg="add mod ord">
          <ac:chgData name="Marcus Rabe" userId="6b10fd8c-1af8-4ca2-a7e2-54dbfd77502c" providerId="ADAL" clId="{20FCE6CE-90A7-4EEB-9446-C888F0D3B9F6}" dt="2021-03-08T21:39:37.494" v="4175" actId="167"/>
          <ac:picMkLst>
            <pc:docMk/>
            <pc:sldMk cId="3155118424" sldId="317"/>
            <ac:picMk id="7" creationId="{7EF5E707-7730-4934-A4AF-25C2DF7B2EE4}"/>
          </ac:picMkLst>
        </pc:picChg>
        <pc:picChg chg="mod">
          <ac:chgData name="Marcus Rabe" userId="6b10fd8c-1af8-4ca2-a7e2-54dbfd77502c" providerId="ADAL" clId="{20FCE6CE-90A7-4EEB-9446-C888F0D3B9F6}" dt="2021-03-09T07:28:00.794" v="4793"/>
          <ac:picMkLst>
            <pc:docMk/>
            <pc:sldMk cId="3155118424" sldId="317"/>
            <ac:picMk id="112" creationId="{DC27F592-10D3-4870-A469-86BAB8016DD4}"/>
          </ac:picMkLst>
        </pc:picChg>
      </pc:sldChg>
      <pc:sldChg chg="addSp delSp modSp add mod">
        <pc:chgData name="Marcus Rabe" userId="6b10fd8c-1af8-4ca2-a7e2-54dbfd77502c" providerId="ADAL" clId="{20FCE6CE-90A7-4EEB-9446-C888F0D3B9F6}" dt="2021-03-09T07:28:02.031" v="4794"/>
        <pc:sldMkLst>
          <pc:docMk/>
          <pc:sldMk cId="3620345849" sldId="318"/>
        </pc:sldMkLst>
        <pc:spChg chg="mod">
          <ac:chgData name="Marcus Rabe" userId="6b10fd8c-1af8-4ca2-a7e2-54dbfd77502c" providerId="ADAL" clId="{20FCE6CE-90A7-4EEB-9446-C888F0D3B9F6}" dt="2021-03-08T21:57:58.458" v="4413"/>
          <ac:spMkLst>
            <pc:docMk/>
            <pc:sldMk cId="3620345849" sldId="318"/>
            <ac:spMk id="4" creationId="{D27A6874-50B6-4B12-8801-9D0FF823EE51}"/>
          </ac:spMkLst>
        </pc:spChg>
        <pc:spChg chg="mod">
          <ac:chgData name="Marcus Rabe" userId="6b10fd8c-1af8-4ca2-a7e2-54dbfd77502c" providerId="ADAL" clId="{20FCE6CE-90A7-4EEB-9446-C888F0D3B9F6}" dt="2021-03-08T21:43:10.532" v="4236" actId="207"/>
          <ac:spMkLst>
            <pc:docMk/>
            <pc:sldMk cId="3620345849" sldId="318"/>
            <ac:spMk id="74" creationId="{36E39B11-9C2E-4966-8DBC-0DA04BDA86ED}"/>
          </ac:spMkLst>
        </pc:spChg>
        <pc:spChg chg="mod">
          <ac:chgData name="Marcus Rabe" userId="6b10fd8c-1af8-4ca2-a7e2-54dbfd77502c" providerId="ADAL" clId="{20FCE6CE-90A7-4EEB-9446-C888F0D3B9F6}" dt="2021-03-09T07:28:02.031" v="4794"/>
          <ac:spMkLst>
            <pc:docMk/>
            <pc:sldMk cId="3620345849" sldId="318"/>
            <ac:spMk id="109" creationId="{C38956D5-8DCB-445F-ADD1-3965E944A156}"/>
          </ac:spMkLst>
        </pc:spChg>
        <pc:spChg chg="mod">
          <ac:chgData name="Marcus Rabe" userId="6b10fd8c-1af8-4ca2-a7e2-54dbfd77502c" providerId="ADAL" clId="{20FCE6CE-90A7-4EEB-9446-C888F0D3B9F6}" dt="2021-03-09T07:28:02.031" v="4794"/>
          <ac:spMkLst>
            <pc:docMk/>
            <pc:sldMk cId="3620345849" sldId="318"/>
            <ac:spMk id="110" creationId="{7AE92650-759B-4CE8-ABA7-4D3AB00F2D07}"/>
          </ac:spMkLst>
        </pc:spChg>
        <pc:spChg chg="mod">
          <ac:chgData name="Marcus Rabe" userId="6b10fd8c-1af8-4ca2-a7e2-54dbfd77502c" providerId="ADAL" clId="{20FCE6CE-90A7-4EEB-9446-C888F0D3B9F6}" dt="2021-03-09T07:28:02.031" v="4794"/>
          <ac:spMkLst>
            <pc:docMk/>
            <pc:sldMk cId="3620345849" sldId="318"/>
            <ac:spMk id="111" creationId="{21685AE0-40D0-4533-8F10-58B7790FD949}"/>
          </ac:spMkLst>
        </pc:spChg>
        <pc:spChg chg="mod">
          <ac:chgData name="Marcus Rabe" userId="6b10fd8c-1af8-4ca2-a7e2-54dbfd77502c" providerId="ADAL" clId="{20FCE6CE-90A7-4EEB-9446-C888F0D3B9F6}" dt="2021-03-08T21:43:10.532" v="4236" actId="207"/>
          <ac:spMkLst>
            <pc:docMk/>
            <pc:sldMk cId="3620345849" sldId="318"/>
            <ac:spMk id="162" creationId="{B70735E7-637F-4934-B9E8-80D288B796F8}"/>
          </ac:spMkLst>
        </pc:spChg>
        <pc:spChg chg="mod">
          <ac:chgData name="Marcus Rabe" userId="6b10fd8c-1af8-4ca2-a7e2-54dbfd77502c" providerId="ADAL" clId="{20FCE6CE-90A7-4EEB-9446-C888F0D3B9F6}" dt="2021-03-08T21:42:17.014" v="4202" actId="6549"/>
          <ac:spMkLst>
            <pc:docMk/>
            <pc:sldMk cId="3620345849" sldId="318"/>
            <ac:spMk id="186" creationId="{8C1898D9-4418-48D5-B253-F001B55FCC2B}"/>
          </ac:spMkLst>
        </pc:spChg>
        <pc:spChg chg="mod">
          <ac:chgData name="Marcus Rabe" userId="6b10fd8c-1af8-4ca2-a7e2-54dbfd77502c" providerId="ADAL" clId="{20FCE6CE-90A7-4EEB-9446-C888F0D3B9F6}" dt="2021-03-08T21:42:07.326" v="4197" actId="6549"/>
          <ac:spMkLst>
            <pc:docMk/>
            <pc:sldMk cId="3620345849" sldId="318"/>
            <ac:spMk id="194" creationId="{D3772E3F-3C50-46B2-8254-E60A2BD133BD}"/>
          </ac:spMkLst>
        </pc:spChg>
        <pc:spChg chg="mod">
          <ac:chgData name="Marcus Rabe" userId="6b10fd8c-1af8-4ca2-a7e2-54dbfd77502c" providerId="ADAL" clId="{20FCE6CE-90A7-4EEB-9446-C888F0D3B9F6}" dt="2021-03-08T21:42:40.341" v="4209" actId="20577"/>
          <ac:spMkLst>
            <pc:docMk/>
            <pc:sldMk cId="3620345849" sldId="318"/>
            <ac:spMk id="227" creationId="{E8A7E261-447E-4D80-9D3B-4F74FF3392D4}"/>
          </ac:spMkLst>
        </pc:spChg>
        <pc:spChg chg="mod">
          <ac:chgData name="Marcus Rabe" userId="6b10fd8c-1af8-4ca2-a7e2-54dbfd77502c" providerId="ADAL" clId="{20FCE6CE-90A7-4EEB-9446-C888F0D3B9F6}" dt="2021-03-08T21:42:30.761" v="4206" actId="6549"/>
          <ac:spMkLst>
            <pc:docMk/>
            <pc:sldMk cId="3620345849" sldId="318"/>
            <ac:spMk id="235" creationId="{DAB15032-ADB4-42C7-93B1-2B3E348D0AE0}"/>
          </ac:spMkLst>
        </pc:spChg>
        <pc:spChg chg="mod">
          <ac:chgData name="Marcus Rabe" userId="6b10fd8c-1af8-4ca2-a7e2-54dbfd77502c" providerId="ADAL" clId="{20FCE6CE-90A7-4EEB-9446-C888F0D3B9F6}" dt="2021-03-08T21:42:57.437" v="4216" actId="207"/>
          <ac:spMkLst>
            <pc:docMk/>
            <pc:sldMk cId="3620345849" sldId="318"/>
            <ac:spMk id="260" creationId="{C4A449C6-0041-415E-9CF4-22656A1CB3C9}"/>
          </ac:spMkLst>
        </pc:spChg>
        <pc:spChg chg="mod">
          <ac:chgData name="Marcus Rabe" userId="6b10fd8c-1af8-4ca2-a7e2-54dbfd77502c" providerId="ADAL" clId="{20FCE6CE-90A7-4EEB-9446-C888F0D3B9F6}" dt="2021-03-08T21:40:56.946" v="4182" actId="207"/>
          <ac:spMkLst>
            <pc:docMk/>
            <pc:sldMk cId="3620345849" sldId="318"/>
            <ac:spMk id="265" creationId="{F00B32D9-5566-40EE-9E5F-5303018D6705}"/>
          </ac:spMkLst>
        </pc:spChg>
        <pc:grpChg chg="add mod">
          <ac:chgData name="Marcus Rabe" userId="6b10fd8c-1af8-4ca2-a7e2-54dbfd77502c" providerId="ADAL" clId="{20FCE6CE-90A7-4EEB-9446-C888F0D3B9F6}" dt="2021-03-09T07:28:02.031" v="4794"/>
          <ac:grpSpMkLst>
            <pc:docMk/>
            <pc:sldMk cId="3620345849" sldId="318"/>
            <ac:grpSpMk id="108" creationId="{A1DCA278-A02C-4E1C-814F-20C803BD91A0}"/>
          </ac:grpSpMkLst>
        </pc:grpChg>
        <pc:grpChg chg="mod">
          <ac:chgData name="Marcus Rabe" userId="6b10fd8c-1af8-4ca2-a7e2-54dbfd77502c" providerId="ADAL" clId="{20FCE6CE-90A7-4EEB-9446-C888F0D3B9F6}" dt="2021-03-08T21:43:21.212" v="4238" actId="108"/>
          <ac:grpSpMkLst>
            <pc:docMk/>
            <pc:sldMk cId="3620345849" sldId="318"/>
            <ac:grpSpMk id="156" creationId="{C223A4FE-AC83-4921-8646-5AA85EEFCE09}"/>
          </ac:grpSpMkLst>
        </pc:grpChg>
        <pc:grpChg chg="mod">
          <ac:chgData name="Marcus Rabe" userId="6b10fd8c-1af8-4ca2-a7e2-54dbfd77502c" providerId="ADAL" clId="{20FCE6CE-90A7-4EEB-9446-C888F0D3B9F6}" dt="2021-03-08T21:43:17.665" v="4237" actId="108"/>
          <ac:grpSpMkLst>
            <pc:docMk/>
            <pc:sldMk cId="3620345849" sldId="318"/>
            <ac:grpSpMk id="174" creationId="{A666DE92-5913-4EF7-BA72-B548EC946A69}"/>
          </ac:grpSpMkLst>
        </pc:grpChg>
        <pc:picChg chg="add mod ord">
          <ac:chgData name="Marcus Rabe" userId="6b10fd8c-1af8-4ca2-a7e2-54dbfd77502c" providerId="ADAL" clId="{20FCE6CE-90A7-4EEB-9446-C888F0D3B9F6}" dt="2021-03-08T21:41:37.523" v="4186" actId="167"/>
          <ac:picMkLst>
            <pc:docMk/>
            <pc:sldMk cId="3620345849" sldId="318"/>
            <ac:picMk id="6" creationId="{05353312-F2F5-4A68-8485-8AFC7C201CEE}"/>
          </ac:picMkLst>
        </pc:picChg>
        <pc:picChg chg="del">
          <ac:chgData name="Marcus Rabe" userId="6b10fd8c-1af8-4ca2-a7e2-54dbfd77502c" providerId="ADAL" clId="{20FCE6CE-90A7-4EEB-9446-C888F0D3B9F6}" dt="2021-03-08T21:41:39.131" v="4187" actId="478"/>
          <ac:picMkLst>
            <pc:docMk/>
            <pc:sldMk cId="3620345849" sldId="318"/>
            <ac:picMk id="7" creationId="{7EF5E707-7730-4934-A4AF-25C2DF7B2EE4}"/>
          </ac:picMkLst>
        </pc:picChg>
        <pc:picChg chg="mod">
          <ac:chgData name="Marcus Rabe" userId="6b10fd8c-1af8-4ca2-a7e2-54dbfd77502c" providerId="ADAL" clId="{20FCE6CE-90A7-4EEB-9446-C888F0D3B9F6}" dt="2021-03-09T07:28:02.031" v="4794"/>
          <ac:picMkLst>
            <pc:docMk/>
            <pc:sldMk cId="3620345849" sldId="318"/>
            <ac:picMk id="112" creationId="{14EB9892-AAE0-4A2E-9112-4461D073CE9F}"/>
          </ac:picMkLst>
        </pc:picChg>
        <pc:cxnChg chg="mod">
          <ac:chgData name="Marcus Rabe" userId="6b10fd8c-1af8-4ca2-a7e2-54dbfd77502c" providerId="ADAL" clId="{20FCE6CE-90A7-4EEB-9446-C888F0D3B9F6}" dt="2021-03-08T21:43:05.569" v="4228" actId="692"/>
          <ac:cxnSpMkLst>
            <pc:docMk/>
            <pc:sldMk cId="3620345849" sldId="318"/>
            <ac:cxnSpMk id="135" creationId="{7B1C809C-0B55-431E-B112-5109BFCF2D8A}"/>
          </ac:cxnSpMkLst>
        </pc:cxnChg>
        <pc:cxnChg chg="mod">
          <ac:chgData name="Marcus Rabe" userId="6b10fd8c-1af8-4ca2-a7e2-54dbfd77502c" providerId="ADAL" clId="{20FCE6CE-90A7-4EEB-9446-C888F0D3B9F6}" dt="2021-03-08T21:43:05.569" v="4228" actId="692"/>
          <ac:cxnSpMkLst>
            <pc:docMk/>
            <pc:sldMk cId="3620345849" sldId="318"/>
            <ac:cxnSpMk id="206" creationId="{D1ED2DA8-FD7C-4B3C-9EA9-25DF6C7DF5D1}"/>
          </ac:cxnSpMkLst>
        </pc:cxnChg>
        <pc:cxnChg chg="mod">
          <ac:chgData name="Marcus Rabe" userId="6b10fd8c-1af8-4ca2-a7e2-54dbfd77502c" providerId="ADAL" clId="{20FCE6CE-90A7-4EEB-9446-C888F0D3B9F6}" dt="2021-03-08T21:43:05.569" v="4228" actId="692"/>
          <ac:cxnSpMkLst>
            <pc:docMk/>
            <pc:sldMk cId="3620345849" sldId="318"/>
            <ac:cxnSpMk id="243" creationId="{C5A8D7EA-D34D-4D6C-8332-3FB50E65511A}"/>
          </ac:cxnSpMkLst>
        </pc:cxnChg>
      </pc:sldChg>
      <pc:sldChg chg="addSp delSp modSp add mod">
        <pc:chgData name="Marcus Rabe" userId="6b10fd8c-1af8-4ca2-a7e2-54dbfd77502c" providerId="ADAL" clId="{20FCE6CE-90A7-4EEB-9446-C888F0D3B9F6}" dt="2021-03-09T07:28:03.618" v="4795"/>
        <pc:sldMkLst>
          <pc:docMk/>
          <pc:sldMk cId="3098937256" sldId="319"/>
        </pc:sldMkLst>
        <pc:spChg chg="mod">
          <ac:chgData name="Marcus Rabe" userId="6b10fd8c-1af8-4ca2-a7e2-54dbfd77502c" providerId="ADAL" clId="{20FCE6CE-90A7-4EEB-9446-C888F0D3B9F6}" dt="2021-03-08T21:45:31.053" v="4246" actId="20577"/>
          <ac:spMkLst>
            <pc:docMk/>
            <pc:sldMk cId="3098937256" sldId="319"/>
            <ac:spMk id="4" creationId="{D27A6874-50B6-4B12-8801-9D0FF823EE51}"/>
          </ac:spMkLst>
        </pc:spChg>
        <pc:spChg chg="mod">
          <ac:chgData name="Marcus Rabe" userId="6b10fd8c-1af8-4ca2-a7e2-54dbfd77502c" providerId="ADAL" clId="{20FCE6CE-90A7-4EEB-9446-C888F0D3B9F6}" dt="2021-03-08T21:52:17.837" v="4346" actId="108"/>
          <ac:spMkLst>
            <pc:docMk/>
            <pc:sldMk cId="3098937256" sldId="319"/>
            <ac:spMk id="74" creationId="{36E39B11-9C2E-4966-8DBC-0DA04BDA86ED}"/>
          </ac:spMkLst>
        </pc:spChg>
        <pc:spChg chg="mod">
          <ac:chgData name="Marcus Rabe" userId="6b10fd8c-1af8-4ca2-a7e2-54dbfd77502c" providerId="ADAL" clId="{20FCE6CE-90A7-4EEB-9446-C888F0D3B9F6}" dt="2021-03-08T21:52:38.804" v="4349" actId="108"/>
          <ac:spMkLst>
            <pc:docMk/>
            <pc:sldMk cId="3098937256" sldId="319"/>
            <ac:spMk id="94" creationId="{F5B40030-AAB7-4D4D-8274-BC356468964E}"/>
          </ac:spMkLst>
        </pc:spChg>
        <pc:spChg chg="add mod">
          <ac:chgData name="Marcus Rabe" userId="6b10fd8c-1af8-4ca2-a7e2-54dbfd77502c" providerId="ADAL" clId="{20FCE6CE-90A7-4EEB-9446-C888F0D3B9F6}" dt="2021-03-08T21:58:32.611" v="4419"/>
          <ac:spMkLst>
            <pc:docMk/>
            <pc:sldMk cId="3098937256" sldId="319"/>
            <ac:spMk id="110" creationId="{96C3628F-FFDC-4745-85E2-598DFCF92AE7}"/>
          </ac:spMkLst>
        </pc:spChg>
        <pc:spChg chg="mod">
          <ac:chgData name="Marcus Rabe" userId="6b10fd8c-1af8-4ca2-a7e2-54dbfd77502c" providerId="ADAL" clId="{20FCE6CE-90A7-4EEB-9446-C888F0D3B9F6}" dt="2021-03-09T07:28:03.618" v="4795"/>
          <ac:spMkLst>
            <pc:docMk/>
            <pc:sldMk cId="3098937256" sldId="319"/>
            <ac:spMk id="111" creationId="{3D1E8747-01A7-49A3-9E01-F3E4C1DFA5B5}"/>
          </ac:spMkLst>
        </pc:spChg>
        <pc:spChg chg="mod">
          <ac:chgData name="Marcus Rabe" userId="6b10fd8c-1af8-4ca2-a7e2-54dbfd77502c" providerId="ADAL" clId="{20FCE6CE-90A7-4EEB-9446-C888F0D3B9F6}" dt="2021-03-09T07:28:03.618" v="4795"/>
          <ac:spMkLst>
            <pc:docMk/>
            <pc:sldMk cId="3098937256" sldId="319"/>
            <ac:spMk id="112" creationId="{F7F390B2-7864-42A2-A83A-F33DA8820523}"/>
          </ac:spMkLst>
        </pc:spChg>
        <pc:spChg chg="mod">
          <ac:chgData name="Marcus Rabe" userId="6b10fd8c-1af8-4ca2-a7e2-54dbfd77502c" providerId="ADAL" clId="{20FCE6CE-90A7-4EEB-9446-C888F0D3B9F6}" dt="2021-03-09T07:28:03.618" v="4795"/>
          <ac:spMkLst>
            <pc:docMk/>
            <pc:sldMk cId="3098937256" sldId="319"/>
            <ac:spMk id="116" creationId="{A3EAD55F-38EE-4D63-B476-E756A3F4C73D}"/>
          </ac:spMkLst>
        </pc:spChg>
        <pc:spChg chg="mod">
          <ac:chgData name="Marcus Rabe" userId="6b10fd8c-1af8-4ca2-a7e2-54dbfd77502c" providerId="ADAL" clId="{20FCE6CE-90A7-4EEB-9446-C888F0D3B9F6}" dt="2021-03-08T21:52:48.876" v="4354" actId="108"/>
          <ac:spMkLst>
            <pc:docMk/>
            <pc:sldMk cId="3098937256" sldId="319"/>
            <ac:spMk id="166" creationId="{5F8EFF95-DE28-4A7F-97EB-2827E17B186A}"/>
          </ac:spMkLst>
        </pc:spChg>
        <pc:spChg chg="mod">
          <ac:chgData name="Marcus Rabe" userId="6b10fd8c-1af8-4ca2-a7e2-54dbfd77502c" providerId="ADAL" clId="{20FCE6CE-90A7-4EEB-9446-C888F0D3B9F6}" dt="2021-03-08T21:43:53.627" v="4240" actId="207"/>
          <ac:spMkLst>
            <pc:docMk/>
            <pc:sldMk cId="3098937256" sldId="319"/>
            <ac:spMk id="186" creationId="{8C1898D9-4418-48D5-B253-F001B55FCC2B}"/>
          </ac:spMkLst>
        </pc:spChg>
        <pc:spChg chg="mod">
          <ac:chgData name="Marcus Rabe" userId="6b10fd8c-1af8-4ca2-a7e2-54dbfd77502c" providerId="ADAL" clId="{20FCE6CE-90A7-4EEB-9446-C888F0D3B9F6}" dt="2021-03-08T21:53:09.003" v="4355" actId="207"/>
          <ac:spMkLst>
            <pc:docMk/>
            <pc:sldMk cId="3098937256" sldId="319"/>
            <ac:spMk id="187" creationId="{F4A9E888-232B-41ED-9F51-1EF7440F0F9B}"/>
          </ac:spMkLst>
        </pc:spChg>
        <pc:spChg chg="mod">
          <ac:chgData name="Marcus Rabe" userId="6b10fd8c-1af8-4ca2-a7e2-54dbfd77502c" providerId="ADAL" clId="{20FCE6CE-90A7-4EEB-9446-C888F0D3B9F6}" dt="2021-03-08T21:53:09.003" v="4355" actId="207"/>
          <ac:spMkLst>
            <pc:docMk/>
            <pc:sldMk cId="3098937256" sldId="319"/>
            <ac:spMk id="188" creationId="{37BE6DE8-B99D-444E-829B-4CDEEAECE343}"/>
          </ac:spMkLst>
        </pc:spChg>
        <pc:spChg chg="mod">
          <ac:chgData name="Marcus Rabe" userId="6b10fd8c-1af8-4ca2-a7e2-54dbfd77502c" providerId="ADAL" clId="{20FCE6CE-90A7-4EEB-9446-C888F0D3B9F6}" dt="2021-03-08T21:53:09.003" v="4355" actId="207"/>
          <ac:spMkLst>
            <pc:docMk/>
            <pc:sldMk cId="3098937256" sldId="319"/>
            <ac:spMk id="189" creationId="{B3A32B36-E872-43D4-B85D-CB05987F21A7}"/>
          </ac:spMkLst>
        </pc:spChg>
        <pc:spChg chg="mod">
          <ac:chgData name="Marcus Rabe" userId="6b10fd8c-1af8-4ca2-a7e2-54dbfd77502c" providerId="ADAL" clId="{20FCE6CE-90A7-4EEB-9446-C888F0D3B9F6}" dt="2021-03-08T21:53:09.003" v="4355" actId="207"/>
          <ac:spMkLst>
            <pc:docMk/>
            <pc:sldMk cId="3098937256" sldId="319"/>
            <ac:spMk id="190" creationId="{92A61130-E971-4873-9FA5-B7C1127087AF}"/>
          </ac:spMkLst>
        </pc:spChg>
        <pc:spChg chg="mod">
          <ac:chgData name="Marcus Rabe" userId="6b10fd8c-1af8-4ca2-a7e2-54dbfd77502c" providerId="ADAL" clId="{20FCE6CE-90A7-4EEB-9446-C888F0D3B9F6}" dt="2021-03-08T21:43:53.627" v="4240" actId="207"/>
          <ac:spMkLst>
            <pc:docMk/>
            <pc:sldMk cId="3098937256" sldId="319"/>
            <ac:spMk id="194" creationId="{D3772E3F-3C50-46B2-8254-E60A2BD133BD}"/>
          </ac:spMkLst>
        </pc:spChg>
        <pc:spChg chg="mod">
          <ac:chgData name="Marcus Rabe" userId="6b10fd8c-1af8-4ca2-a7e2-54dbfd77502c" providerId="ADAL" clId="{20FCE6CE-90A7-4EEB-9446-C888F0D3B9F6}" dt="2021-03-08T21:53:09.003" v="4355" actId="207"/>
          <ac:spMkLst>
            <pc:docMk/>
            <pc:sldMk cId="3098937256" sldId="319"/>
            <ac:spMk id="195" creationId="{054B33E5-43C0-4345-AEFC-F8F21B1B7FCD}"/>
          </ac:spMkLst>
        </pc:spChg>
        <pc:spChg chg="mod">
          <ac:chgData name="Marcus Rabe" userId="6b10fd8c-1af8-4ca2-a7e2-54dbfd77502c" providerId="ADAL" clId="{20FCE6CE-90A7-4EEB-9446-C888F0D3B9F6}" dt="2021-03-08T21:53:09.003" v="4355" actId="207"/>
          <ac:spMkLst>
            <pc:docMk/>
            <pc:sldMk cId="3098937256" sldId="319"/>
            <ac:spMk id="196" creationId="{9EBE5E9B-34B7-42D8-9856-5A48A99291EB}"/>
          </ac:spMkLst>
        </pc:spChg>
        <pc:spChg chg="mod">
          <ac:chgData name="Marcus Rabe" userId="6b10fd8c-1af8-4ca2-a7e2-54dbfd77502c" providerId="ADAL" clId="{20FCE6CE-90A7-4EEB-9446-C888F0D3B9F6}" dt="2021-03-08T21:53:09.003" v="4355" actId="207"/>
          <ac:spMkLst>
            <pc:docMk/>
            <pc:sldMk cId="3098937256" sldId="319"/>
            <ac:spMk id="197" creationId="{3EB47EE5-7ADA-4EEF-B5C8-ED622E545DC4}"/>
          </ac:spMkLst>
        </pc:spChg>
        <pc:spChg chg="mod">
          <ac:chgData name="Marcus Rabe" userId="6b10fd8c-1af8-4ca2-a7e2-54dbfd77502c" providerId="ADAL" clId="{20FCE6CE-90A7-4EEB-9446-C888F0D3B9F6}" dt="2021-03-08T21:53:09.003" v="4355" actId="207"/>
          <ac:spMkLst>
            <pc:docMk/>
            <pc:sldMk cId="3098937256" sldId="319"/>
            <ac:spMk id="198" creationId="{76049233-482C-474A-B967-1C5F11712520}"/>
          </ac:spMkLst>
        </pc:spChg>
        <pc:spChg chg="mod">
          <ac:chgData name="Marcus Rabe" userId="6b10fd8c-1af8-4ca2-a7e2-54dbfd77502c" providerId="ADAL" clId="{20FCE6CE-90A7-4EEB-9446-C888F0D3B9F6}" dt="2021-03-08T21:43:53.627" v="4240" actId="207"/>
          <ac:spMkLst>
            <pc:docMk/>
            <pc:sldMk cId="3098937256" sldId="319"/>
            <ac:spMk id="227" creationId="{E8A7E261-447E-4D80-9D3B-4F74FF3392D4}"/>
          </ac:spMkLst>
        </pc:spChg>
        <pc:spChg chg="mod">
          <ac:chgData name="Marcus Rabe" userId="6b10fd8c-1af8-4ca2-a7e2-54dbfd77502c" providerId="ADAL" clId="{20FCE6CE-90A7-4EEB-9446-C888F0D3B9F6}" dt="2021-03-08T21:53:09.003" v="4355" actId="207"/>
          <ac:spMkLst>
            <pc:docMk/>
            <pc:sldMk cId="3098937256" sldId="319"/>
            <ac:spMk id="228" creationId="{EA82A625-291E-4B25-A640-8480EE309238}"/>
          </ac:spMkLst>
        </pc:spChg>
        <pc:spChg chg="mod">
          <ac:chgData name="Marcus Rabe" userId="6b10fd8c-1af8-4ca2-a7e2-54dbfd77502c" providerId="ADAL" clId="{20FCE6CE-90A7-4EEB-9446-C888F0D3B9F6}" dt="2021-03-08T21:53:09.003" v="4355" actId="207"/>
          <ac:spMkLst>
            <pc:docMk/>
            <pc:sldMk cId="3098937256" sldId="319"/>
            <ac:spMk id="229" creationId="{A7FBAA56-8B58-4F72-AD66-C0C7664A06EA}"/>
          </ac:spMkLst>
        </pc:spChg>
        <pc:spChg chg="mod">
          <ac:chgData name="Marcus Rabe" userId="6b10fd8c-1af8-4ca2-a7e2-54dbfd77502c" providerId="ADAL" clId="{20FCE6CE-90A7-4EEB-9446-C888F0D3B9F6}" dt="2021-03-08T21:53:09.003" v="4355" actId="207"/>
          <ac:spMkLst>
            <pc:docMk/>
            <pc:sldMk cId="3098937256" sldId="319"/>
            <ac:spMk id="230" creationId="{27E6E025-B3C1-49DC-A039-28193FA497F3}"/>
          </ac:spMkLst>
        </pc:spChg>
        <pc:spChg chg="mod">
          <ac:chgData name="Marcus Rabe" userId="6b10fd8c-1af8-4ca2-a7e2-54dbfd77502c" providerId="ADAL" clId="{20FCE6CE-90A7-4EEB-9446-C888F0D3B9F6}" dt="2021-03-08T21:53:09.003" v="4355" actId="207"/>
          <ac:spMkLst>
            <pc:docMk/>
            <pc:sldMk cId="3098937256" sldId="319"/>
            <ac:spMk id="231" creationId="{767B2D99-37A8-45A7-A2B5-4DAADFEC0289}"/>
          </ac:spMkLst>
        </pc:spChg>
        <pc:spChg chg="mod">
          <ac:chgData name="Marcus Rabe" userId="6b10fd8c-1af8-4ca2-a7e2-54dbfd77502c" providerId="ADAL" clId="{20FCE6CE-90A7-4EEB-9446-C888F0D3B9F6}" dt="2021-03-08T21:43:53.627" v="4240" actId="207"/>
          <ac:spMkLst>
            <pc:docMk/>
            <pc:sldMk cId="3098937256" sldId="319"/>
            <ac:spMk id="235" creationId="{DAB15032-ADB4-42C7-93B1-2B3E348D0AE0}"/>
          </ac:spMkLst>
        </pc:spChg>
        <pc:spChg chg="mod">
          <ac:chgData name="Marcus Rabe" userId="6b10fd8c-1af8-4ca2-a7e2-54dbfd77502c" providerId="ADAL" clId="{20FCE6CE-90A7-4EEB-9446-C888F0D3B9F6}" dt="2021-03-08T21:53:09.003" v="4355" actId="207"/>
          <ac:spMkLst>
            <pc:docMk/>
            <pc:sldMk cId="3098937256" sldId="319"/>
            <ac:spMk id="236" creationId="{DA02A95E-253B-404D-A079-24CCB889ED09}"/>
          </ac:spMkLst>
        </pc:spChg>
        <pc:spChg chg="mod">
          <ac:chgData name="Marcus Rabe" userId="6b10fd8c-1af8-4ca2-a7e2-54dbfd77502c" providerId="ADAL" clId="{20FCE6CE-90A7-4EEB-9446-C888F0D3B9F6}" dt="2021-03-08T21:53:09.003" v="4355" actId="207"/>
          <ac:spMkLst>
            <pc:docMk/>
            <pc:sldMk cId="3098937256" sldId="319"/>
            <ac:spMk id="237" creationId="{4E0F22F1-2D7C-461B-9B93-2DA20DAD6728}"/>
          </ac:spMkLst>
        </pc:spChg>
        <pc:spChg chg="mod">
          <ac:chgData name="Marcus Rabe" userId="6b10fd8c-1af8-4ca2-a7e2-54dbfd77502c" providerId="ADAL" clId="{20FCE6CE-90A7-4EEB-9446-C888F0D3B9F6}" dt="2021-03-08T21:53:09.003" v="4355" actId="207"/>
          <ac:spMkLst>
            <pc:docMk/>
            <pc:sldMk cId="3098937256" sldId="319"/>
            <ac:spMk id="238" creationId="{1B3E693A-41F2-40E1-B272-091B8032830E}"/>
          </ac:spMkLst>
        </pc:spChg>
        <pc:spChg chg="mod">
          <ac:chgData name="Marcus Rabe" userId="6b10fd8c-1af8-4ca2-a7e2-54dbfd77502c" providerId="ADAL" clId="{20FCE6CE-90A7-4EEB-9446-C888F0D3B9F6}" dt="2021-03-08T21:53:09.003" v="4355" actId="207"/>
          <ac:spMkLst>
            <pc:docMk/>
            <pc:sldMk cId="3098937256" sldId="319"/>
            <ac:spMk id="239" creationId="{EA6788F9-86E0-4FB5-8955-44DF37AD784D}"/>
          </ac:spMkLst>
        </pc:spChg>
        <pc:spChg chg="mod">
          <ac:chgData name="Marcus Rabe" userId="6b10fd8c-1af8-4ca2-a7e2-54dbfd77502c" providerId="ADAL" clId="{20FCE6CE-90A7-4EEB-9446-C888F0D3B9F6}" dt="2021-03-08T21:43:53.627" v="4240" actId="207"/>
          <ac:spMkLst>
            <pc:docMk/>
            <pc:sldMk cId="3098937256" sldId="319"/>
            <ac:spMk id="260" creationId="{C4A449C6-0041-415E-9CF4-22656A1CB3C9}"/>
          </ac:spMkLst>
        </pc:spChg>
        <pc:spChg chg="mod">
          <ac:chgData name="Marcus Rabe" userId="6b10fd8c-1af8-4ca2-a7e2-54dbfd77502c" providerId="ADAL" clId="{20FCE6CE-90A7-4EEB-9446-C888F0D3B9F6}" dt="2021-03-08T21:53:09.003" v="4355" actId="207"/>
          <ac:spMkLst>
            <pc:docMk/>
            <pc:sldMk cId="3098937256" sldId="319"/>
            <ac:spMk id="261" creationId="{8CE6C546-5F74-442D-A02B-E1DC8DE4F14E}"/>
          </ac:spMkLst>
        </pc:spChg>
        <pc:spChg chg="mod">
          <ac:chgData name="Marcus Rabe" userId="6b10fd8c-1af8-4ca2-a7e2-54dbfd77502c" providerId="ADAL" clId="{20FCE6CE-90A7-4EEB-9446-C888F0D3B9F6}" dt="2021-03-08T21:53:09.003" v="4355" actId="207"/>
          <ac:spMkLst>
            <pc:docMk/>
            <pc:sldMk cId="3098937256" sldId="319"/>
            <ac:spMk id="262" creationId="{ACE41970-BAB6-4BAD-B1BE-DFED2A6B1CEB}"/>
          </ac:spMkLst>
        </pc:spChg>
        <pc:spChg chg="mod">
          <ac:chgData name="Marcus Rabe" userId="6b10fd8c-1af8-4ca2-a7e2-54dbfd77502c" providerId="ADAL" clId="{20FCE6CE-90A7-4EEB-9446-C888F0D3B9F6}" dt="2021-03-08T21:53:09.003" v="4355" actId="207"/>
          <ac:spMkLst>
            <pc:docMk/>
            <pc:sldMk cId="3098937256" sldId="319"/>
            <ac:spMk id="263" creationId="{C63F5095-745E-4E23-9F0C-26BF487EF4EB}"/>
          </ac:spMkLst>
        </pc:spChg>
        <pc:spChg chg="mod">
          <ac:chgData name="Marcus Rabe" userId="6b10fd8c-1af8-4ca2-a7e2-54dbfd77502c" providerId="ADAL" clId="{20FCE6CE-90A7-4EEB-9446-C888F0D3B9F6}" dt="2021-03-08T21:53:09.003" v="4355" actId="207"/>
          <ac:spMkLst>
            <pc:docMk/>
            <pc:sldMk cId="3098937256" sldId="319"/>
            <ac:spMk id="264" creationId="{D6333386-6760-468E-8C3C-88936B82314F}"/>
          </ac:spMkLst>
        </pc:spChg>
        <pc:spChg chg="mod">
          <ac:chgData name="Marcus Rabe" userId="6b10fd8c-1af8-4ca2-a7e2-54dbfd77502c" providerId="ADAL" clId="{20FCE6CE-90A7-4EEB-9446-C888F0D3B9F6}" dt="2021-03-08T21:51:45.245" v="4344" actId="20577"/>
          <ac:spMkLst>
            <pc:docMk/>
            <pc:sldMk cId="3098937256" sldId="319"/>
            <ac:spMk id="265" creationId="{F00B32D9-5566-40EE-9E5F-5303018D6705}"/>
          </ac:spMkLst>
        </pc:spChg>
        <pc:grpChg chg="mod">
          <ac:chgData name="Marcus Rabe" userId="6b10fd8c-1af8-4ca2-a7e2-54dbfd77502c" providerId="ADAL" clId="{20FCE6CE-90A7-4EEB-9446-C888F0D3B9F6}" dt="2021-03-08T21:52:08.635" v="4345" actId="108"/>
          <ac:grpSpMkLst>
            <pc:docMk/>
            <pc:sldMk cId="3098937256" sldId="319"/>
            <ac:grpSpMk id="83" creationId="{C8676402-AF5B-48AF-8559-E6E5D9B934CC}"/>
          </ac:grpSpMkLst>
        </pc:grpChg>
        <pc:grpChg chg="mod">
          <ac:chgData name="Marcus Rabe" userId="6b10fd8c-1af8-4ca2-a7e2-54dbfd77502c" providerId="ADAL" clId="{20FCE6CE-90A7-4EEB-9446-C888F0D3B9F6}" dt="2021-03-08T21:52:41.943" v="4350" actId="108"/>
          <ac:grpSpMkLst>
            <pc:docMk/>
            <pc:sldMk cId="3098937256" sldId="319"/>
            <ac:grpSpMk id="103" creationId="{9651F99D-2B1E-4A60-984F-3E6D15656478}"/>
          </ac:grpSpMkLst>
        </pc:grpChg>
        <pc:grpChg chg="add mod">
          <ac:chgData name="Marcus Rabe" userId="6b10fd8c-1af8-4ca2-a7e2-54dbfd77502c" providerId="ADAL" clId="{20FCE6CE-90A7-4EEB-9446-C888F0D3B9F6}" dt="2021-03-09T07:28:03.618" v="4795"/>
          <ac:grpSpMkLst>
            <pc:docMk/>
            <pc:sldMk cId="3098937256" sldId="319"/>
            <ac:grpSpMk id="109" creationId="{3580F5BB-8FF0-42B3-9AC9-DE9A508A8DEB}"/>
          </ac:grpSpMkLst>
        </pc:grpChg>
        <pc:grpChg chg="mod">
          <ac:chgData name="Marcus Rabe" userId="6b10fd8c-1af8-4ca2-a7e2-54dbfd77502c" providerId="ADAL" clId="{20FCE6CE-90A7-4EEB-9446-C888F0D3B9F6}" dt="2021-03-08T21:52:17.837" v="4346" actId="108"/>
          <ac:grpSpMkLst>
            <pc:docMk/>
            <pc:sldMk cId="3098937256" sldId="319"/>
            <ac:grpSpMk id="113" creationId="{5652B199-F6BC-4872-9349-6DDC79436D56}"/>
          </ac:grpSpMkLst>
        </pc:grpChg>
        <pc:grpChg chg="mod">
          <ac:chgData name="Marcus Rabe" userId="6b10fd8c-1af8-4ca2-a7e2-54dbfd77502c" providerId="ADAL" clId="{20FCE6CE-90A7-4EEB-9446-C888F0D3B9F6}" dt="2021-03-08T21:52:27.195" v="4347" actId="108"/>
          <ac:grpSpMkLst>
            <pc:docMk/>
            <pc:sldMk cId="3098937256" sldId="319"/>
            <ac:grpSpMk id="163" creationId="{FB5F238C-FE15-401F-A1F9-B1FD881A5CAE}"/>
          </ac:grpSpMkLst>
        </pc:grpChg>
        <pc:grpChg chg="mod">
          <ac:chgData name="Marcus Rabe" userId="6b10fd8c-1af8-4ca2-a7e2-54dbfd77502c" providerId="ADAL" clId="{20FCE6CE-90A7-4EEB-9446-C888F0D3B9F6}" dt="2021-03-08T21:52:45.838" v="4353" actId="108"/>
          <ac:grpSpMkLst>
            <pc:docMk/>
            <pc:sldMk cId="3098937256" sldId="319"/>
            <ac:grpSpMk id="167" creationId="{907F7F60-3D2C-4494-B051-D01F453EA486}"/>
          </ac:grpSpMkLst>
        </pc:grpChg>
        <pc:grpChg chg="mod">
          <ac:chgData name="Marcus Rabe" userId="6b10fd8c-1af8-4ca2-a7e2-54dbfd77502c" providerId="ADAL" clId="{20FCE6CE-90A7-4EEB-9446-C888F0D3B9F6}" dt="2021-03-08T21:52:32.785" v="4348" actId="108"/>
          <ac:grpSpMkLst>
            <pc:docMk/>
            <pc:sldMk cId="3098937256" sldId="319"/>
            <ac:grpSpMk id="170" creationId="{9621CCEB-6A04-42AF-B6D0-1990E6CC067E}"/>
          </ac:grpSpMkLst>
        </pc:grpChg>
        <pc:picChg chg="del">
          <ac:chgData name="Marcus Rabe" userId="6b10fd8c-1af8-4ca2-a7e2-54dbfd77502c" providerId="ADAL" clId="{20FCE6CE-90A7-4EEB-9446-C888F0D3B9F6}" dt="2021-03-08T21:44:26.469" v="4245" actId="478"/>
          <ac:picMkLst>
            <pc:docMk/>
            <pc:sldMk cId="3098937256" sldId="319"/>
            <ac:picMk id="6" creationId="{05353312-F2F5-4A68-8485-8AFC7C201CEE}"/>
          </ac:picMkLst>
        </pc:picChg>
        <pc:picChg chg="add mod ord">
          <ac:chgData name="Marcus Rabe" userId="6b10fd8c-1af8-4ca2-a7e2-54dbfd77502c" providerId="ADAL" clId="{20FCE6CE-90A7-4EEB-9446-C888F0D3B9F6}" dt="2021-03-08T21:44:24.605" v="4244" actId="167"/>
          <ac:picMkLst>
            <pc:docMk/>
            <pc:sldMk cId="3098937256" sldId="319"/>
            <ac:picMk id="7" creationId="{3031FBD7-C500-4A15-8B63-387CAA7C2688}"/>
          </ac:picMkLst>
        </pc:picChg>
        <pc:picChg chg="mod">
          <ac:chgData name="Marcus Rabe" userId="6b10fd8c-1af8-4ca2-a7e2-54dbfd77502c" providerId="ADAL" clId="{20FCE6CE-90A7-4EEB-9446-C888F0D3B9F6}" dt="2021-03-09T07:28:03.618" v="4795"/>
          <ac:picMkLst>
            <pc:docMk/>
            <pc:sldMk cId="3098937256" sldId="319"/>
            <ac:picMk id="117" creationId="{B92EE1B6-EA22-4954-9C4F-B892C19C91BC}"/>
          </ac:picMkLst>
        </pc:picChg>
        <pc:cxnChg chg="mod">
          <ac:chgData name="Marcus Rabe" userId="6b10fd8c-1af8-4ca2-a7e2-54dbfd77502c" providerId="ADAL" clId="{20FCE6CE-90A7-4EEB-9446-C888F0D3B9F6}" dt="2021-03-08T21:53:45.984" v="4363" actId="692"/>
          <ac:cxnSpMkLst>
            <pc:docMk/>
            <pc:sldMk cId="3098937256" sldId="319"/>
            <ac:cxnSpMk id="139" creationId="{0CF47C7A-EA8B-447B-A78D-4C3D68BE50A3}"/>
          </ac:cxnSpMkLst>
        </pc:cxnChg>
        <pc:cxnChg chg="mod">
          <ac:chgData name="Marcus Rabe" userId="6b10fd8c-1af8-4ca2-a7e2-54dbfd77502c" providerId="ADAL" clId="{20FCE6CE-90A7-4EEB-9446-C888F0D3B9F6}" dt="2021-03-08T21:53:45.984" v="4363" actId="692"/>
          <ac:cxnSpMkLst>
            <pc:docMk/>
            <pc:sldMk cId="3098937256" sldId="319"/>
            <ac:cxnSpMk id="142" creationId="{16D6B31D-4ECE-4EB1-AF8F-E52832CA8A3E}"/>
          </ac:cxnSpMkLst>
        </pc:cxnChg>
        <pc:cxnChg chg="mod">
          <ac:chgData name="Marcus Rabe" userId="6b10fd8c-1af8-4ca2-a7e2-54dbfd77502c" providerId="ADAL" clId="{20FCE6CE-90A7-4EEB-9446-C888F0D3B9F6}" dt="2021-03-08T21:53:45.984" v="4363" actId="692"/>
          <ac:cxnSpMkLst>
            <pc:docMk/>
            <pc:sldMk cId="3098937256" sldId="319"/>
            <ac:cxnSpMk id="145" creationId="{7F41109F-828A-4D1C-8C26-16022A2774DB}"/>
          </ac:cxnSpMkLst>
        </pc:cxnChg>
        <pc:cxnChg chg="mod">
          <ac:chgData name="Marcus Rabe" userId="6b10fd8c-1af8-4ca2-a7e2-54dbfd77502c" providerId="ADAL" clId="{20FCE6CE-90A7-4EEB-9446-C888F0D3B9F6}" dt="2021-03-08T21:53:45.984" v="4363" actId="692"/>
          <ac:cxnSpMkLst>
            <pc:docMk/>
            <pc:sldMk cId="3098937256" sldId="319"/>
            <ac:cxnSpMk id="148" creationId="{845D082C-C7D3-44BD-8338-5A9CC55E7154}"/>
          </ac:cxnSpMkLst>
        </pc:cxnChg>
        <pc:cxnChg chg="mod">
          <ac:chgData name="Marcus Rabe" userId="6b10fd8c-1af8-4ca2-a7e2-54dbfd77502c" providerId="ADAL" clId="{20FCE6CE-90A7-4EEB-9446-C888F0D3B9F6}" dt="2021-03-08T21:53:45.984" v="4363" actId="692"/>
          <ac:cxnSpMkLst>
            <pc:docMk/>
            <pc:sldMk cId="3098937256" sldId="319"/>
            <ac:cxnSpMk id="209" creationId="{C2C9895F-F7BB-4BDC-9496-A7811CC0FEC7}"/>
          </ac:cxnSpMkLst>
        </pc:cxnChg>
        <pc:cxnChg chg="mod">
          <ac:chgData name="Marcus Rabe" userId="6b10fd8c-1af8-4ca2-a7e2-54dbfd77502c" providerId="ADAL" clId="{20FCE6CE-90A7-4EEB-9446-C888F0D3B9F6}" dt="2021-03-08T21:53:45.984" v="4363" actId="692"/>
          <ac:cxnSpMkLst>
            <pc:docMk/>
            <pc:sldMk cId="3098937256" sldId="319"/>
            <ac:cxnSpMk id="212" creationId="{BE50053F-38BC-45E9-AF71-2B8387B5E199}"/>
          </ac:cxnSpMkLst>
        </pc:cxnChg>
        <pc:cxnChg chg="mod">
          <ac:chgData name="Marcus Rabe" userId="6b10fd8c-1af8-4ca2-a7e2-54dbfd77502c" providerId="ADAL" clId="{20FCE6CE-90A7-4EEB-9446-C888F0D3B9F6}" dt="2021-03-08T21:53:45.984" v="4363" actId="692"/>
          <ac:cxnSpMkLst>
            <pc:docMk/>
            <pc:sldMk cId="3098937256" sldId="319"/>
            <ac:cxnSpMk id="215" creationId="{E2F5D76F-2ADA-4746-9CBD-4E917A9064B4}"/>
          </ac:cxnSpMkLst>
        </pc:cxnChg>
        <pc:cxnChg chg="mod">
          <ac:chgData name="Marcus Rabe" userId="6b10fd8c-1af8-4ca2-a7e2-54dbfd77502c" providerId="ADAL" clId="{20FCE6CE-90A7-4EEB-9446-C888F0D3B9F6}" dt="2021-03-08T21:53:45.984" v="4363" actId="692"/>
          <ac:cxnSpMkLst>
            <pc:docMk/>
            <pc:sldMk cId="3098937256" sldId="319"/>
            <ac:cxnSpMk id="218" creationId="{5F9CBE7D-FDE5-48E2-B665-2026655A9A91}"/>
          </ac:cxnSpMkLst>
        </pc:cxnChg>
        <pc:cxnChg chg="mod">
          <ac:chgData name="Marcus Rabe" userId="6b10fd8c-1af8-4ca2-a7e2-54dbfd77502c" providerId="ADAL" clId="{20FCE6CE-90A7-4EEB-9446-C888F0D3B9F6}" dt="2021-03-08T21:53:45.984" v="4363" actId="692"/>
          <ac:cxnSpMkLst>
            <pc:docMk/>
            <pc:sldMk cId="3098937256" sldId="319"/>
            <ac:cxnSpMk id="244" creationId="{E7008A6D-D7B7-4509-BE1B-B897D1E85668}"/>
          </ac:cxnSpMkLst>
        </pc:cxnChg>
        <pc:cxnChg chg="mod">
          <ac:chgData name="Marcus Rabe" userId="6b10fd8c-1af8-4ca2-a7e2-54dbfd77502c" providerId="ADAL" clId="{20FCE6CE-90A7-4EEB-9446-C888F0D3B9F6}" dt="2021-03-08T21:53:45.984" v="4363" actId="692"/>
          <ac:cxnSpMkLst>
            <pc:docMk/>
            <pc:sldMk cId="3098937256" sldId="319"/>
            <ac:cxnSpMk id="245" creationId="{5D72A052-73FF-4F7A-B935-B92D07803FB1}"/>
          </ac:cxnSpMkLst>
        </pc:cxnChg>
        <pc:cxnChg chg="mod">
          <ac:chgData name="Marcus Rabe" userId="6b10fd8c-1af8-4ca2-a7e2-54dbfd77502c" providerId="ADAL" clId="{20FCE6CE-90A7-4EEB-9446-C888F0D3B9F6}" dt="2021-03-08T21:53:45.984" v="4363" actId="692"/>
          <ac:cxnSpMkLst>
            <pc:docMk/>
            <pc:sldMk cId="3098937256" sldId="319"/>
            <ac:cxnSpMk id="246" creationId="{72FEC082-AD54-4765-A54F-8F01917C24DC}"/>
          </ac:cxnSpMkLst>
        </pc:cxnChg>
        <pc:cxnChg chg="mod">
          <ac:chgData name="Marcus Rabe" userId="6b10fd8c-1af8-4ca2-a7e2-54dbfd77502c" providerId="ADAL" clId="{20FCE6CE-90A7-4EEB-9446-C888F0D3B9F6}" dt="2021-03-08T21:53:45.984" v="4363" actId="692"/>
          <ac:cxnSpMkLst>
            <pc:docMk/>
            <pc:sldMk cId="3098937256" sldId="319"/>
            <ac:cxnSpMk id="247" creationId="{382480E7-8FF6-41C5-A325-B430A8F9EEAD}"/>
          </ac:cxnSpMkLst>
        </pc:cxnChg>
      </pc:sldChg>
      <pc:sldChg chg="addSp delSp modSp add mod delAnim modAnim">
        <pc:chgData name="Marcus Rabe" userId="6b10fd8c-1af8-4ca2-a7e2-54dbfd77502c" providerId="ADAL" clId="{20FCE6CE-90A7-4EEB-9446-C888F0D3B9F6}" dt="2021-03-09T07:27:21.699" v="4772"/>
        <pc:sldMkLst>
          <pc:docMk/>
          <pc:sldMk cId="1970226619" sldId="320"/>
        </pc:sldMkLst>
        <pc:spChg chg="mod topLvl">
          <ac:chgData name="Marcus Rabe" userId="6b10fd8c-1af8-4ca2-a7e2-54dbfd77502c" providerId="ADAL" clId="{20FCE6CE-90A7-4EEB-9446-C888F0D3B9F6}" dt="2021-03-09T07:18:57.033" v="4724" actId="165"/>
          <ac:spMkLst>
            <pc:docMk/>
            <pc:sldMk cId="1970226619" sldId="320"/>
            <ac:spMk id="37" creationId="{A601D45D-14BC-4667-9826-2757E60C6EE3}"/>
          </ac:spMkLst>
        </pc:spChg>
        <pc:spChg chg="mod topLvl">
          <ac:chgData name="Marcus Rabe" userId="6b10fd8c-1af8-4ca2-a7e2-54dbfd77502c" providerId="ADAL" clId="{20FCE6CE-90A7-4EEB-9446-C888F0D3B9F6}" dt="2021-03-09T07:18:57.033" v="4724" actId="165"/>
          <ac:spMkLst>
            <pc:docMk/>
            <pc:sldMk cId="1970226619" sldId="320"/>
            <ac:spMk id="38" creationId="{76F4F910-9EFF-45C7-88C1-A30753D6B275}"/>
          </ac:spMkLst>
        </pc:spChg>
        <pc:spChg chg="mod topLvl">
          <ac:chgData name="Marcus Rabe" userId="6b10fd8c-1af8-4ca2-a7e2-54dbfd77502c" providerId="ADAL" clId="{20FCE6CE-90A7-4EEB-9446-C888F0D3B9F6}" dt="2021-03-09T07:18:57.033" v="4724" actId="165"/>
          <ac:spMkLst>
            <pc:docMk/>
            <pc:sldMk cId="1970226619" sldId="320"/>
            <ac:spMk id="39" creationId="{5D173108-CA43-4990-A2F2-412736D466C8}"/>
          </ac:spMkLst>
        </pc:spChg>
        <pc:spChg chg="mod topLvl">
          <ac:chgData name="Marcus Rabe" userId="6b10fd8c-1af8-4ca2-a7e2-54dbfd77502c" providerId="ADAL" clId="{20FCE6CE-90A7-4EEB-9446-C888F0D3B9F6}" dt="2021-03-09T07:18:57.033" v="4724" actId="165"/>
          <ac:spMkLst>
            <pc:docMk/>
            <pc:sldMk cId="1970226619" sldId="320"/>
            <ac:spMk id="40" creationId="{82239471-9EDA-40EF-9F77-857F56C9AB33}"/>
          </ac:spMkLst>
        </pc:spChg>
        <pc:spChg chg="mod topLvl">
          <ac:chgData name="Marcus Rabe" userId="6b10fd8c-1af8-4ca2-a7e2-54dbfd77502c" providerId="ADAL" clId="{20FCE6CE-90A7-4EEB-9446-C888F0D3B9F6}" dt="2021-03-09T07:18:57.033" v="4724" actId="165"/>
          <ac:spMkLst>
            <pc:docMk/>
            <pc:sldMk cId="1970226619" sldId="320"/>
            <ac:spMk id="41" creationId="{D8C6E2D4-ACE6-410A-80EA-ABF49C491D68}"/>
          </ac:spMkLst>
        </pc:spChg>
        <pc:spChg chg="mod topLvl">
          <ac:chgData name="Marcus Rabe" userId="6b10fd8c-1af8-4ca2-a7e2-54dbfd77502c" providerId="ADAL" clId="{20FCE6CE-90A7-4EEB-9446-C888F0D3B9F6}" dt="2021-03-09T07:18:57.033" v="4724" actId="165"/>
          <ac:spMkLst>
            <pc:docMk/>
            <pc:sldMk cId="1970226619" sldId="320"/>
            <ac:spMk id="42" creationId="{BF437465-6808-4F9F-B332-788E87773EE3}"/>
          </ac:spMkLst>
        </pc:spChg>
        <pc:spChg chg="mod topLvl">
          <ac:chgData name="Marcus Rabe" userId="6b10fd8c-1af8-4ca2-a7e2-54dbfd77502c" providerId="ADAL" clId="{20FCE6CE-90A7-4EEB-9446-C888F0D3B9F6}" dt="2021-03-09T07:18:57.033" v="4724" actId="165"/>
          <ac:spMkLst>
            <pc:docMk/>
            <pc:sldMk cId="1970226619" sldId="320"/>
            <ac:spMk id="46" creationId="{D37A946E-6385-4A85-A42B-E5200BDBD301}"/>
          </ac:spMkLst>
        </pc:spChg>
        <pc:spChg chg="mod topLvl">
          <ac:chgData name="Marcus Rabe" userId="6b10fd8c-1af8-4ca2-a7e2-54dbfd77502c" providerId="ADAL" clId="{20FCE6CE-90A7-4EEB-9446-C888F0D3B9F6}" dt="2021-03-09T07:20:06.437" v="4733" actId="165"/>
          <ac:spMkLst>
            <pc:docMk/>
            <pc:sldMk cId="1970226619" sldId="320"/>
            <ac:spMk id="52" creationId="{80DFC8DE-A0D1-4980-B88E-39468E751DF3}"/>
          </ac:spMkLst>
        </pc:spChg>
        <pc:spChg chg="mod topLvl">
          <ac:chgData name="Marcus Rabe" userId="6b10fd8c-1af8-4ca2-a7e2-54dbfd77502c" providerId="ADAL" clId="{20FCE6CE-90A7-4EEB-9446-C888F0D3B9F6}" dt="2021-03-09T07:20:06.437" v="4733" actId="165"/>
          <ac:spMkLst>
            <pc:docMk/>
            <pc:sldMk cId="1970226619" sldId="320"/>
            <ac:spMk id="53" creationId="{C0912ED3-151A-4806-A461-BD47B067A7C3}"/>
          </ac:spMkLst>
        </pc:spChg>
        <pc:spChg chg="mod topLvl">
          <ac:chgData name="Marcus Rabe" userId="6b10fd8c-1af8-4ca2-a7e2-54dbfd77502c" providerId="ADAL" clId="{20FCE6CE-90A7-4EEB-9446-C888F0D3B9F6}" dt="2021-03-09T07:20:06.437" v="4733" actId="165"/>
          <ac:spMkLst>
            <pc:docMk/>
            <pc:sldMk cId="1970226619" sldId="320"/>
            <ac:spMk id="54" creationId="{E7380287-A77E-482B-AFAE-6C6959C86925}"/>
          </ac:spMkLst>
        </pc:spChg>
        <pc:spChg chg="mod topLvl">
          <ac:chgData name="Marcus Rabe" userId="6b10fd8c-1af8-4ca2-a7e2-54dbfd77502c" providerId="ADAL" clId="{20FCE6CE-90A7-4EEB-9446-C888F0D3B9F6}" dt="2021-03-09T07:20:06.437" v="4733" actId="165"/>
          <ac:spMkLst>
            <pc:docMk/>
            <pc:sldMk cId="1970226619" sldId="320"/>
            <ac:spMk id="55" creationId="{8C7E3861-AEBA-4220-93B8-6EF2405FB2A7}"/>
          </ac:spMkLst>
        </pc:spChg>
        <pc:spChg chg="mod topLvl">
          <ac:chgData name="Marcus Rabe" userId="6b10fd8c-1af8-4ca2-a7e2-54dbfd77502c" providerId="ADAL" clId="{20FCE6CE-90A7-4EEB-9446-C888F0D3B9F6}" dt="2021-03-09T07:20:06.437" v="4733" actId="165"/>
          <ac:spMkLst>
            <pc:docMk/>
            <pc:sldMk cId="1970226619" sldId="320"/>
            <ac:spMk id="56" creationId="{6381D64C-78DD-4DF6-9BD2-C5282E8CB18C}"/>
          </ac:spMkLst>
        </pc:spChg>
        <pc:spChg chg="mod topLvl">
          <ac:chgData name="Marcus Rabe" userId="6b10fd8c-1af8-4ca2-a7e2-54dbfd77502c" providerId="ADAL" clId="{20FCE6CE-90A7-4EEB-9446-C888F0D3B9F6}" dt="2021-03-09T07:20:06.437" v="4733" actId="165"/>
          <ac:spMkLst>
            <pc:docMk/>
            <pc:sldMk cId="1970226619" sldId="320"/>
            <ac:spMk id="57" creationId="{01733644-978B-4145-A55E-F0C8F6F0B54C}"/>
          </ac:spMkLst>
        </pc:spChg>
        <pc:spChg chg="mod topLvl">
          <ac:chgData name="Marcus Rabe" userId="6b10fd8c-1af8-4ca2-a7e2-54dbfd77502c" providerId="ADAL" clId="{20FCE6CE-90A7-4EEB-9446-C888F0D3B9F6}" dt="2021-03-09T07:19:55.597" v="4731" actId="165"/>
          <ac:spMkLst>
            <pc:docMk/>
            <pc:sldMk cId="1970226619" sldId="320"/>
            <ac:spMk id="58" creationId="{8AFBA21B-BF37-4267-95E4-825E836DCAD1}"/>
          </ac:spMkLst>
        </pc:spChg>
        <pc:spChg chg="mod topLvl">
          <ac:chgData name="Marcus Rabe" userId="6b10fd8c-1af8-4ca2-a7e2-54dbfd77502c" providerId="ADAL" clId="{20FCE6CE-90A7-4EEB-9446-C888F0D3B9F6}" dt="2021-03-09T07:19:55.597" v="4731" actId="165"/>
          <ac:spMkLst>
            <pc:docMk/>
            <pc:sldMk cId="1970226619" sldId="320"/>
            <ac:spMk id="59" creationId="{F5DE9314-987A-45B5-93E0-D61847A665D2}"/>
          </ac:spMkLst>
        </pc:spChg>
        <pc:spChg chg="mod topLvl">
          <ac:chgData name="Marcus Rabe" userId="6b10fd8c-1af8-4ca2-a7e2-54dbfd77502c" providerId="ADAL" clId="{20FCE6CE-90A7-4EEB-9446-C888F0D3B9F6}" dt="2021-03-09T07:19:55.597" v="4731" actId="165"/>
          <ac:spMkLst>
            <pc:docMk/>
            <pc:sldMk cId="1970226619" sldId="320"/>
            <ac:spMk id="60" creationId="{9D504CE7-8829-4193-8222-C63414A981DB}"/>
          </ac:spMkLst>
        </pc:spChg>
        <pc:spChg chg="mod topLvl">
          <ac:chgData name="Marcus Rabe" userId="6b10fd8c-1af8-4ca2-a7e2-54dbfd77502c" providerId="ADAL" clId="{20FCE6CE-90A7-4EEB-9446-C888F0D3B9F6}" dt="2021-03-09T07:19:55.597" v="4731" actId="165"/>
          <ac:spMkLst>
            <pc:docMk/>
            <pc:sldMk cId="1970226619" sldId="320"/>
            <ac:spMk id="61" creationId="{D7FE0E0E-B326-449D-81CB-0C4D23F00CD9}"/>
          </ac:spMkLst>
        </pc:spChg>
        <pc:spChg chg="mod topLvl">
          <ac:chgData name="Marcus Rabe" userId="6b10fd8c-1af8-4ca2-a7e2-54dbfd77502c" providerId="ADAL" clId="{20FCE6CE-90A7-4EEB-9446-C888F0D3B9F6}" dt="2021-03-09T07:19:55.597" v="4731" actId="165"/>
          <ac:spMkLst>
            <pc:docMk/>
            <pc:sldMk cId="1970226619" sldId="320"/>
            <ac:spMk id="62" creationId="{7C607384-7F1C-4933-A944-D107076B0A4E}"/>
          </ac:spMkLst>
        </pc:spChg>
        <pc:spChg chg="mod topLvl">
          <ac:chgData name="Marcus Rabe" userId="6b10fd8c-1af8-4ca2-a7e2-54dbfd77502c" providerId="ADAL" clId="{20FCE6CE-90A7-4EEB-9446-C888F0D3B9F6}" dt="2021-03-09T07:19:55.597" v="4731" actId="165"/>
          <ac:spMkLst>
            <pc:docMk/>
            <pc:sldMk cId="1970226619" sldId="320"/>
            <ac:spMk id="63" creationId="{AEAE88F7-AB62-46CB-AD64-D4B90EEA7D18}"/>
          </ac:spMkLst>
        </pc:spChg>
        <pc:spChg chg="mod topLvl">
          <ac:chgData name="Marcus Rabe" userId="6b10fd8c-1af8-4ca2-a7e2-54dbfd77502c" providerId="ADAL" clId="{20FCE6CE-90A7-4EEB-9446-C888F0D3B9F6}" dt="2021-03-09T07:19:36.560" v="4729" actId="165"/>
          <ac:spMkLst>
            <pc:docMk/>
            <pc:sldMk cId="1970226619" sldId="320"/>
            <ac:spMk id="64" creationId="{C63BD512-F96E-4835-84ED-832CD4160D6A}"/>
          </ac:spMkLst>
        </pc:spChg>
        <pc:spChg chg="mod topLvl">
          <ac:chgData name="Marcus Rabe" userId="6b10fd8c-1af8-4ca2-a7e2-54dbfd77502c" providerId="ADAL" clId="{20FCE6CE-90A7-4EEB-9446-C888F0D3B9F6}" dt="2021-03-09T07:19:36.560" v="4729" actId="165"/>
          <ac:spMkLst>
            <pc:docMk/>
            <pc:sldMk cId="1970226619" sldId="320"/>
            <ac:spMk id="65" creationId="{6FF807EA-F08A-49B6-9872-7BE478D99A55}"/>
          </ac:spMkLst>
        </pc:spChg>
        <pc:spChg chg="mod topLvl">
          <ac:chgData name="Marcus Rabe" userId="6b10fd8c-1af8-4ca2-a7e2-54dbfd77502c" providerId="ADAL" clId="{20FCE6CE-90A7-4EEB-9446-C888F0D3B9F6}" dt="2021-03-09T07:19:36.560" v="4729" actId="165"/>
          <ac:spMkLst>
            <pc:docMk/>
            <pc:sldMk cId="1970226619" sldId="320"/>
            <ac:spMk id="66" creationId="{EA4B90BA-5986-49B7-99AF-A638C64947E4}"/>
          </ac:spMkLst>
        </pc:spChg>
        <pc:spChg chg="mod topLvl">
          <ac:chgData name="Marcus Rabe" userId="6b10fd8c-1af8-4ca2-a7e2-54dbfd77502c" providerId="ADAL" clId="{20FCE6CE-90A7-4EEB-9446-C888F0D3B9F6}" dt="2021-03-09T07:19:36.560" v="4729" actId="165"/>
          <ac:spMkLst>
            <pc:docMk/>
            <pc:sldMk cId="1970226619" sldId="320"/>
            <ac:spMk id="67" creationId="{91E27FF4-5A61-43EF-92BB-0CBD21604B96}"/>
          </ac:spMkLst>
        </pc:spChg>
        <pc:spChg chg="mod topLvl">
          <ac:chgData name="Marcus Rabe" userId="6b10fd8c-1af8-4ca2-a7e2-54dbfd77502c" providerId="ADAL" clId="{20FCE6CE-90A7-4EEB-9446-C888F0D3B9F6}" dt="2021-03-09T07:19:36.560" v="4729" actId="165"/>
          <ac:spMkLst>
            <pc:docMk/>
            <pc:sldMk cId="1970226619" sldId="320"/>
            <ac:spMk id="68" creationId="{61A48FC0-BBD4-4E87-9AB6-AEFD5DD761BD}"/>
          </ac:spMkLst>
        </pc:spChg>
        <pc:spChg chg="mod topLvl">
          <ac:chgData name="Marcus Rabe" userId="6b10fd8c-1af8-4ca2-a7e2-54dbfd77502c" providerId="ADAL" clId="{20FCE6CE-90A7-4EEB-9446-C888F0D3B9F6}" dt="2021-03-09T07:19:36.560" v="4729" actId="165"/>
          <ac:spMkLst>
            <pc:docMk/>
            <pc:sldMk cId="1970226619" sldId="320"/>
            <ac:spMk id="69" creationId="{15A99592-29E1-405C-B29E-A71CBF35215C}"/>
          </ac:spMkLst>
        </pc:spChg>
        <pc:spChg chg="mod topLvl">
          <ac:chgData name="Marcus Rabe" userId="6b10fd8c-1af8-4ca2-a7e2-54dbfd77502c" providerId="ADAL" clId="{20FCE6CE-90A7-4EEB-9446-C888F0D3B9F6}" dt="2021-03-09T07:19:18.509" v="4727" actId="165"/>
          <ac:spMkLst>
            <pc:docMk/>
            <pc:sldMk cId="1970226619" sldId="320"/>
            <ac:spMk id="70" creationId="{B7F28C90-0556-4CAD-B849-40513889AB49}"/>
          </ac:spMkLst>
        </pc:spChg>
        <pc:spChg chg="mod topLvl">
          <ac:chgData name="Marcus Rabe" userId="6b10fd8c-1af8-4ca2-a7e2-54dbfd77502c" providerId="ADAL" clId="{20FCE6CE-90A7-4EEB-9446-C888F0D3B9F6}" dt="2021-03-09T07:19:18.509" v="4727" actId="165"/>
          <ac:spMkLst>
            <pc:docMk/>
            <pc:sldMk cId="1970226619" sldId="320"/>
            <ac:spMk id="71" creationId="{E172BE33-B8CB-48C8-A92B-D220AF11B929}"/>
          </ac:spMkLst>
        </pc:spChg>
        <pc:spChg chg="mod topLvl">
          <ac:chgData name="Marcus Rabe" userId="6b10fd8c-1af8-4ca2-a7e2-54dbfd77502c" providerId="ADAL" clId="{20FCE6CE-90A7-4EEB-9446-C888F0D3B9F6}" dt="2021-03-09T07:19:18.509" v="4727" actId="165"/>
          <ac:spMkLst>
            <pc:docMk/>
            <pc:sldMk cId="1970226619" sldId="320"/>
            <ac:spMk id="72" creationId="{5B8F8954-8F03-481A-ADCF-86605D6D6C09}"/>
          </ac:spMkLst>
        </pc:spChg>
        <pc:spChg chg="mod topLvl">
          <ac:chgData name="Marcus Rabe" userId="6b10fd8c-1af8-4ca2-a7e2-54dbfd77502c" providerId="ADAL" clId="{20FCE6CE-90A7-4EEB-9446-C888F0D3B9F6}" dt="2021-03-09T07:19:18.509" v="4727" actId="165"/>
          <ac:spMkLst>
            <pc:docMk/>
            <pc:sldMk cId="1970226619" sldId="320"/>
            <ac:spMk id="73" creationId="{0BE3A5AF-D9B9-4950-A733-268215D9B82C}"/>
          </ac:spMkLst>
        </pc:spChg>
        <pc:spChg chg="mod topLvl">
          <ac:chgData name="Marcus Rabe" userId="6b10fd8c-1af8-4ca2-a7e2-54dbfd77502c" providerId="ADAL" clId="{20FCE6CE-90A7-4EEB-9446-C888F0D3B9F6}" dt="2021-03-09T07:19:18.509" v="4727" actId="165"/>
          <ac:spMkLst>
            <pc:docMk/>
            <pc:sldMk cId="1970226619" sldId="320"/>
            <ac:spMk id="74" creationId="{B0C65CE5-00ED-40A7-9D6C-C2E1334C2F33}"/>
          </ac:spMkLst>
        </pc:spChg>
        <pc:spChg chg="mod topLvl">
          <ac:chgData name="Marcus Rabe" userId="6b10fd8c-1af8-4ca2-a7e2-54dbfd77502c" providerId="ADAL" clId="{20FCE6CE-90A7-4EEB-9446-C888F0D3B9F6}" dt="2021-03-09T07:19:18.509" v="4727" actId="165"/>
          <ac:spMkLst>
            <pc:docMk/>
            <pc:sldMk cId="1970226619" sldId="320"/>
            <ac:spMk id="75" creationId="{52DEEA6D-E3BE-4239-BC61-29618CC182B8}"/>
          </ac:spMkLst>
        </pc:spChg>
        <pc:spChg chg="mod topLvl">
          <ac:chgData name="Marcus Rabe" userId="6b10fd8c-1af8-4ca2-a7e2-54dbfd77502c" providerId="ADAL" clId="{20FCE6CE-90A7-4EEB-9446-C888F0D3B9F6}" dt="2021-03-09T07:20:12.522" v="4734" actId="164"/>
          <ac:spMkLst>
            <pc:docMk/>
            <pc:sldMk cId="1970226619" sldId="320"/>
            <ac:spMk id="76" creationId="{75817C93-8E3F-4C82-ADE0-E70EB08BE8A4}"/>
          </ac:spMkLst>
        </pc:spChg>
        <pc:spChg chg="mod topLvl">
          <ac:chgData name="Marcus Rabe" userId="6b10fd8c-1af8-4ca2-a7e2-54dbfd77502c" providerId="ADAL" clId="{20FCE6CE-90A7-4EEB-9446-C888F0D3B9F6}" dt="2021-03-09T07:20:01.508" v="4732" actId="164"/>
          <ac:spMkLst>
            <pc:docMk/>
            <pc:sldMk cId="1970226619" sldId="320"/>
            <ac:spMk id="77" creationId="{5B609AB3-60CB-46FE-AC41-CBDB54BD4653}"/>
          </ac:spMkLst>
        </pc:spChg>
        <pc:spChg chg="mod topLvl">
          <ac:chgData name="Marcus Rabe" userId="6b10fd8c-1af8-4ca2-a7e2-54dbfd77502c" providerId="ADAL" clId="{20FCE6CE-90A7-4EEB-9446-C888F0D3B9F6}" dt="2021-03-09T07:19:48.379" v="4730" actId="164"/>
          <ac:spMkLst>
            <pc:docMk/>
            <pc:sldMk cId="1970226619" sldId="320"/>
            <ac:spMk id="78" creationId="{3CAB13A7-7DDC-47C3-9C7A-B11AE560D64B}"/>
          </ac:spMkLst>
        </pc:spChg>
        <pc:spChg chg="mod topLvl">
          <ac:chgData name="Marcus Rabe" userId="6b10fd8c-1af8-4ca2-a7e2-54dbfd77502c" providerId="ADAL" clId="{20FCE6CE-90A7-4EEB-9446-C888F0D3B9F6}" dt="2021-03-09T07:22:04.985" v="4749" actId="164"/>
          <ac:spMkLst>
            <pc:docMk/>
            <pc:sldMk cId="1970226619" sldId="320"/>
            <ac:spMk id="79" creationId="{CE9DB6AF-1A22-4717-A968-123FA5878295}"/>
          </ac:spMkLst>
        </pc:spChg>
        <pc:spChg chg="mod">
          <ac:chgData name="Marcus Rabe" userId="6b10fd8c-1af8-4ca2-a7e2-54dbfd77502c" providerId="ADAL" clId="{20FCE6CE-90A7-4EEB-9446-C888F0D3B9F6}" dt="2021-03-09T07:27:21.699" v="4772"/>
          <ac:spMkLst>
            <pc:docMk/>
            <pc:sldMk cId="1970226619" sldId="320"/>
            <ac:spMk id="87" creationId="{61A3BC92-CAD5-4711-B9B5-E5E01C0BF90D}"/>
          </ac:spMkLst>
        </pc:spChg>
        <pc:spChg chg="mod">
          <ac:chgData name="Marcus Rabe" userId="6b10fd8c-1af8-4ca2-a7e2-54dbfd77502c" providerId="ADAL" clId="{20FCE6CE-90A7-4EEB-9446-C888F0D3B9F6}" dt="2021-03-09T07:27:21.699" v="4772"/>
          <ac:spMkLst>
            <pc:docMk/>
            <pc:sldMk cId="1970226619" sldId="320"/>
            <ac:spMk id="88" creationId="{5E698274-96B9-4D6C-873A-3ACD749A3427}"/>
          </ac:spMkLst>
        </pc:spChg>
        <pc:spChg chg="mod">
          <ac:chgData name="Marcus Rabe" userId="6b10fd8c-1af8-4ca2-a7e2-54dbfd77502c" providerId="ADAL" clId="{20FCE6CE-90A7-4EEB-9446-C888F0D3B9F6}" dt="2021-03-09T07:27:21.699" v="4772"/>
          <ac:spMkLst>
            <pc:docMk/>
            <pc:sldMk cId="1970226619" sldId="320"/>
            <ac:spMk id="89" creationId="{B62A00C9-144F-4708-B5A7-439C0AF16D35}"/>
          </ac:spMkLst>
        </pc:spChg>
        <pc:grpChg chg="add del mod">
          <ac:chgData name="Marcus Rabe" userId="6b10fd8c-1af8-4ca2-a7e2-54dbfd77502c" providerId="ADAL" clId="{20FCE6CE-90A7-4EEB-9446-C888F0D3B9F6}" dt="2021-03-09T07:19:06.735" v="4726" actId="165"/>
          <ac:grpSpMkLst>
            <pc:docMk/>
            <pc:sldMk cId="1970226619" sldId="320"/>
            <ac:grpSpMk id="3" creationId="{E354FF28-F030-4A44-8574-DA700C2F1AEE}"/>
          </ac:grpSpMkLst>
        </pc:grpChg>
        <pc:grpChg chg="add del mod">
          <ac:chgData name="Marcus Rabe" userId="6b10fd8c-1af8-4ca2-a7e2-54dbfd77502c" providerId="ADAL" clId="{20FCE6CE-90A7-4EEB-9446-C888F0D3B9F6}" dt="2021-03-09T07:21:11.576" v="4742" actId="165"/>
          <ac:grpSpMkLst>
            <pc:docMk/>
            <pc:sldMk cId="1970226619" sldId="320"/>
            <ac:grpSpMk id="6" creationId="{01857E35-3C85-491D-A51C-1AF6BAF2D642}"/>
          </ac:grpSpMkLst>
        </pc:grpChg>
        <pc:grpChg chg="add mod">
          <ac:chgData name="Marcus Rabe" userId="6b10fd8c-1af8-4ca2-a7e2-54dbfd77502c" providerId="ADAL" clId="{20FCE6CE-90A7-4EEB-9446-C888F0D3B9F6}" dt="2021-03-09T07:19:48.379" v="4730" actId="164"/>
          <ac:grpSpMkLst>
            <pc:docMk/>
            <pc:sldMk cId="1970226619" sldId="320"/>
            <ac:grpSpMk id="7" creationId="{3D0EF90E-0E8B-4A8F-908A-8B7AAB301183}"/>
          </ac:grpSpMkLst>
        </pc:grpChg>
        <pc:grpChg chg="add mod">
          <ac:chgData name="Marcus Rabe" userId="6b10fd8c-1af8-4ca2-a7e2-54dbfd77502c" providerId="ADAL" clId="{20FCE6CE-90A7-4EEB-9446-C888F0D3B9F6}" dt="2021-03-09T07:20:01.508" v="4732" actId="164"/>
          <ac:grpSpMkLst>
            <pc:docMk/>
            <pc:sldMk cId="1970226619" sldId="320"/>
            <ac:grpSpMk id="8" creationId="{50CF0439-1043-4B7B-B15F-9DDD2145DB8E}"/>
          </ac:grpSpMkLst>
        </pc:grpChg>
        <pc:grpChg chg="add mod">
          <ac:chgData name="Marcus Rabe" userId="6b10fd8c-1af8-4ca2-a7e2-54dbfd77502c" providerId="ADAL" clId="{20FCE6CE-90A7-4EEB-9446-C888F0D3B9F6}" dt="2021-03-09T07:20:12.522" v="4734" actId="164"/>
          <ac:grpSpMkLst>
            <pc:docMk/>
            <pc:sldMk cId="1970226619" sldId="320"/>
            <ac:grpSpMk id="9" creationId="{CD957F38-400E-460E-BD81-836A0C253F49}"/>
          </ac:grpSpMkLst>
        </pc:grpChg>
        <pc:grpChg chg="add del mod">
          <ac:chgData name="Marcus Rabe" userId="6b10fd8c-1af8-4ca2-a7e2-54dbfd77502c" providerId="ADAL" clId="{20FCE6CE-90A7-4EEB-9446-C888F0D3B9F6}" dt="2021-03-09T07:21:26.630" v="4746" actId="165"/>
          <ac:grpSpMkLst>
            <pc:docMk/>
            <pc:sldMk cId="1970226619" sldId="320"/>
            <ac:grpSpMk id="10" creationId="{D24C2A79-D9CA-40EE-8F0E-A3EC8C8681FB}"/>
          </ac:grpSpMkLst>
        </pc:grpChg>
        <pc:grpChg chg="add mod">
          <ac:chgData name="Marcus Rabe" userId="6b10fd8c-1af8-4ca2-a7e2-54dbfd77502c" providerId="ADAL" clId="{20FCE6CE-90A7-4EEB-9446-C888F0D3B9F6}" dt="2021-03-09T07:22:04.985" v="4749" actId="164"/>
          <ac:grpSpMkLst>
            <pc:docMk/>
            <pc:sldMk cId="1970226619" sldId="320"/>
            <ac:grpSpMk id="11" creationId="{BE1843EB-4214-431F-A869-08D91A8B124D}"/>
          </ac:grpSpMkLst>
        </pc:grpChg>
        <pc:grpChg chg="del">
          <ac:chgData name="Marcus Rabe" userId="6b10fd8c-1af8-4ca2-a7e2-54dbfd77502c" providerId="ADAL" clId="{20FCE6CE-90A7-4EEB-9446-C888F0D3B9F6}" dt="2021-03-09T07:18:57.033" v="4724" actId="165"/>
          <ac:grpSpMkLst>
            <pc:docMk/>
            <pc:sldMk cId="1970226619" sldId="320"/>
            <ac:grpSpMk id="17" creationId="{3FF09D5C-43A0-47DE-8E4F-30BA38E64739}"/>
          </ac:grpSpMkLst>
        </pc:grpChg>
        <pc:grpChg chg="del mod topLvl">
          <ac:chgData name="Marcus Rabe" userId="6b10fd8c-1af8-4ca2-a7e2-54dbfd77502c" providerId="ADAL" clId="{20FCE6CE-90A7-4EEB-9446-C888F0D3B9F6}" dt="2021-03-09T07:20:06.437" v="4733" actId="165"/>
          <ac:grpSpMkLst>
            <pc:docMk/>
            <pc:sldMk cId="1970226619" sldId="320"/>
            <ac:grpSpMk id="21" creationId="{41F568DC-1886-4340-AF07-5EF541FE4B50}"/>
          </ac:grpSpMkLst>
        </pc:grpChg>
        <pc:grpChg chg="del mod topLvl">
          <ac:chgData name="Marcus Rabe" userId="6b10fd8c-1af8-4ca2-a7e2-54dbfd77502c" providerId="ADAL" clId="{20FCE6CE-90A7-4EEB-9446-C888F0D3B9F6}" dt="2021-03-09T07:19:55.597" v="4731" actId="165"/>
          <ac:grpSpMkLst>
            <pc:docMk/>
            <pc:sldMk cId="1970226619" sldId="320"/>
            <ac:grpSpMk id="22" creationId="{E46E2482-E67B-48CB-A55A-E476503F5BCD}"/>
          </ac:grpSpMkLst>
        </pc:grpChg>
        <pc:grpChg chg="del mod topLvl">
          <ac:chgData name="Marcus Rabe" userId="6b10fd8c-1af8-4ca2-a7e2-54dbfd77502c" providerId="ADAL" clId="{20FCE6CE-90A7-4EEB-9446-C888F0D3B9F6}" dt="2021-03-09T07:19:36.560" v="4729" actId="165"/>
          <ac:grpSpMkLst>
            <pc:docMk/>
            <pc:sldMk cId="1970226619" sldId="320"/>
            <ac:grpSpMk id="24" creationId="{7DADF43B-9A24-42D8-905A-5DB46F9E0BB0}"/>
          </ac:grpSpMkLst>
        </pc:grpChg>
        <pc:grpChg chg="del mod">
          <ac:chgData name="Marcus Rabe" userId="6b10fd8c-1af8-4ca2-a7e2-54dbfd77502c" providerId="ADAL" clId="{20FCE6CE-90A7-4EEB-9446-C888F0D3B9F6}" dt="2021-03-09T07:19:18.509" v="4727" actId="165"/>
          <ac:grpSpMkLst>
            <pc:docMk/>
            <pc:sldMk cId="1970226619" sldId="320"/>
            <ac:grpSpMk id="25" creationId="{AA4753EE-5556-4F4E-824D-3E3906797E9B}"/>
          </ac:grpSpMkLst>
        </pc:grpChg>
        <pc:grpChg chg="del">
          <ac:chgData name="Marcus Rabe" userId="6b10fd8c-1af8-4ca2-a7e2-54dbfd77502c" providerId="ADAL" clId="{20FCE6CE-90A7-4EEB-9446-C888F0D3B9F6}" dt="2021-03-09T07:18:52.024" v="4723" actId="165"/>
          <ac:grpSpMkLst>
            <pc:docMk/>
            <pc:sldMk cId="1970226619" sldId="320"/>
            <ac:grpSpMk id="27" creationId="{DF328B78-ADEA-4054-8835-0CCDB2AAA2CC}"/>
          </ac:grpSpMkLst>
        </pc:grpChg>
        <pc:grpChg chg="del">
          <ac:chgData name="Marcus Rabe" userId="6b10fd8c-1af8-4ca2-a7e2-54dbfd77502c" providerId="ADAL" clId="{20FCE6CE-90A7-4EEB-9446-C888F0D3B9F6}" dt="2021-03-09T07:19:02.355" v="4725" actId="165"/>
          <ac:grpSpMkLst>
            <pc:docMk/>
            <pc:sldMk cId="1970226619" sldId="320"/>
            <ac:grpSpMk id="28" creationId="{60FF6B4C-88D9-4925-B9E1-1B68A0923C6E}"/>
          </ac:grpSpMkLst>
        </pc:grpChg>
        <pc:grpChg chg="del">
          <ac:chgData name="Marcus Rabe" userId="6b10fd8c-1af8-4ca2-a7e2-54dbfd77502c" providerId="ADAL" clId="{20FCE6CE-90A7-4EEB-9446-C888F0D3B9F6}" dt="2021-03-09T07:16:07.053" v="4711" actId="478"/>
          <ac:grpSpMkLst>
            <pc:docMk/>
            <pc:sldMk cId="1970226619" sldId="320"/>
            <ac:grpSpMk id="31" creationId="{8211B629-2B1B-48E5-A02E-BC80CA4A5108}"/>
          </ac:grpSpMkLst>
        </pc:grpChg>
        <pc:grpChg chg="add mod">
          <ac:chgData name="Marcus Rabe" userId="6b10fd8c-1af8-4ca2-a7e2-54dbfd77502c" providerId="ADAL" clId="{20FCE6CE-90A7-4EEB-9446-C888F0D3B9F6}" dt="2021-03-09T07:27:21.699" v="4772"/>
          <ac:grpSpMkLst>
            <pc:docMk/>
            <pc:sldMk cId="1970226619" sldId="320"/>
            <ac:grpSpMk id="86" creationId="{06950E04-C00C-4137-B285-E8A51F9E9716}"/>
          </ac:grpSpMkLst>
        </pc:grpChg>
        <pc:picChg chg="add mod ord topLvl">
          <ac:chgData name="Marcus Rabe" userId="6b10fd8c-1af8-4ca2-a7e2-54dbfd77502c" providerId="ADAL" clId="{20FCE6CE-90A7-4EEB-9446-C888F0D3B9F6}" dt="2021-03-09T07:19:48.379" v="4730" actId="164"/>
          <ac:picMkLst>
            <pc:docMk/>
            <pc:sldMk cId="1970226619" sldId="320"/>
            <ac:picMk id="80" creationId="{CFB8CBBF-60EC-4C79-A30B-812C9987881B}"/>
          </ac:picMkLst>
        </pc:picChg>
        <pc:picChg chg="mod topLvl">
          <ac:chgData name="Marcus Rabe" userId="6b10fd8c-1af8-4ca2-a7e2-54dbfd77502c" providerId="ADAL" clId="{20FCE6CE-90A7-4EEB-9446-C888F0D3B9F6}" dt="2021-03-09T07:21:31.590" v="4748" actId="14100"/>
          <ac:picMkLst>
            <pc:docMk/>
            <pc:sldMk cId="1970226619" sldId="320"/>
            <ac:picMk id="81" creationId="{94C97023-5039-4BC6-95BF-0FA22F03FE20}"/>
          </ac:picMkLst>
        </pc:picChg>
        <pc:picChg chg="del topLvl">
          <ac:chgData name="Marcus Rabe" userId="6b10fd8c-1af8-4ca2-a7e2-54dbfd77502c" providerId="ADAL" clId="{20FCE6CE-90A7-4EEB-9446-C888F0D3B9F6}" dt="2021-03-09T07:16:07.053" v="4711" actId="478"/>
          <ac:picMkLst>
            <pc:docMk/>
            <pc:sldMk cId="1970226619" sldId="320"/>
            <ac:picMk id="82" creationId="{A40F9A63-EB45-4185-8E6C-C9E73AA309A6}"/>
          </ac:picMkLst>
        </pc:picChg>
        <pc:picChg chg="mod topLvl">
          <ac:chgData name="Marcus Rabe" userId="6b10fd8c-1af8-4ca2-a7e2-54dbfd77502c" providerId="ADAL" clId="{20FCE6CE-90A7-4EEB-9446-C888F0D3B9F6}" dt="2021-03-09T07:20:12.522" v="4734" actId="164"/>
          <ac:picMkLst>
            <pc:docMk/>
            <pc:sldMk cId="1970226619" sldId="320"/>
            <ac:picMk id="83" creationId="{5222079E-32ED-4FC0-8FFF-5EAB6B190430}"/>
          </ac:picMkLst>
        </pc:picChg>
        <pc:picChg chg="mod topLvl">
          <ac:chgData name="Marcus Rabe" userId="6b10fd8c-1af8-4ca2-a7e2-54dbfd77502c" providerId="ADAL" clId="{20FCE6CE-90A7-4EEB-9446-C888F0D3B9F6}" dt="2021-03-09T07:20:01.508" v="4732" actId="164"/>
          <ac:picMkLst>
            <pc:docMk/>
            <pc:sldMk cId="1970226619" sldId="320"/>
            <ac:picMk id="84" creationId="{983C302E-C62F-4B84-886B-1ED4248787D8}"/>
          </ac:picMkLst>
        </pc:picChg>
        <pc:picChg chg="add mod ord">
          <ac:chgData name="Marcus Rabe" userId="6b10fd8c-1af8-4ca2-a7e2-54dbfd77502c" providerId="ADAL" clId="{20FCE6CE-90A7-4EEB-9446-C888F0D3B9F6}" dt="2021-03-09T07:22:04.985" v="4749" actId="164"/>
          <ac:picMkLst>
            <pc:docMk/>
            <pc:sldMk cId="1970226619" sldId="320"/>
            <ac:picMk id="85" creationId="{98CFFA25-4836-4C17-BB6D-4118496139E0}"/>
          </ac:picMkLst>
        </pc:picChg>
        <pc:picChg chg="mod">
          <ac:chgData name="Marcus Rabe" userId="6b10fd8c-1af8-4ca2-a7e2-54dbfd77502c" providerId="ADAL" clId="{20FCE6CE-90A7-4EEB-9446-C888F0D3B9F6}" dt="2021-03-09T07:27:21.699" v="4772"/>
          <ac:picMkLst>
            <pc:docMk/>
            <pc:sldMk cId="1970226619" sldId="320"/>
            <ac:picMk id="90" creationId="{730E4F42-4752-49F1-ADB0-C93409C99452}"/>
          </ac:picMkLst>
        </pc:picChg>
      </pc:sldChg>
      <pc:sldChg chg="addSp delSp modSp add mod">
        <pc:chgData name="Marcus Rabe" userId="6b10fd8c-1af8-4ca2-a7e2-54dbfd77502c" providerId="ADAL" clId="{20FCE6CE-90A7-4EEB-9446-C888F0D3B9F6}" dt="2021-03-09T07:28:25.397" v="4797" actId="20577"/>
        <pc:sldMkLst>
          <pc:docMk/>
          <pc:sldMk cId="1591749035" sldId="321"/>
        </pc:sldMkLst>
        <pc:spChg chg="mod">
          <ac:chgData name="Marcus Rabe" userId="6b10fd8c-1af8-4ca2-a7e2-54dbfd77502c" providerId="ADAL" clId="{20FCE6CE-90A7-4EEB-9446-C888F0D3B9F6}" dt="2021-03-09T07:28:25.397" v="4797" actId="20577"/>
          <ac:spMkLst>
            <pc:docMk/>
            <pc:sldMk cId="1591749035" sldId="321"/>
            <ac:spMk id="4" creationId="{D27A6874-50B6-4B12-8801-9D0FF823EE51}"/>
          </ac:spMkLst>
        </pc:spChg>
        <pc:spChg chg="mod">
          <ac:chgData name="Marcus Rabe" userId="6b10fd8c-1af8-4ca2-a7e2-54dbfd77502c" providerId="ADAL" clId="{20FCE6CE-90A7-4EEB-9446-C888F0D3B9F6}" dt="2021-03-08T22:02:36.936" v="4490" actId="20577"/>
          <ac:spMkLst>
            <pc:docMk/>
            <pc:sldMk cId="1591749035" sldId="321"/>
            <ac:spMk id="21" creationId="{23865160-0D54-4402-9C6A-2B429BEDF6F5}"/>
          </ac:spMkLst>
        </pc:spChg>
        <pc:spChg chg="mod">
          <ac:chgData name="Marcus Rabe" userId="6b10fd8c-1af8-4ca2-a7e2-54dbfd77502c" providerId="ADAL" clId="{20FCE6CE-90A7-4EEB-9446-C888F0D3B9F6}" dt="2021-03-09T07:27:35.029" v="4782"/>
          <ac:spMkLst>
            <pc:docMk/>
            <pc:sldMk cId="1591749035" sldId="321"/>
            <ac:spMk id="122" creationId="{4DD40FF1-7DED-4ADB-9CE6-E3BA1FEDEFDA}"/>
          </ac:spMkLst>
        </pc:spChg>
        <pc:spChg chg="mod">
          <ac:chgData name="Marcus Rabe" userId="6b10fd8c-1af8-4ca2-a7e2-54dbfd77502c" providerId="ADAL" clId="{20FCE6CE-90A7-4EEB-9446-C888F0D3B9F6}" dt="2021-03-09T07:27:35.029" v="4782"/>
          <ac:spMkLst>
            <pc:docMk/>
            <pc:sldMk cId="1591749035" sldId="321"/>
            <ac:spMk id="123" creationId="{16ECE601-A034-4D13-82BD-BA89BA337A89}"/>
          </ac:spMkLst>
        </pc:spChg>
        <pc:spChg chg="mod">
          <ac:chgData name="Marcus Rabe" userId="6b10fd8c-1af8-4ca2-a7e2-54dbfd77502c" providerId="ADAL" clId="{20FCE6CE-90A7-4EEB-9446-C888F0D3B9F6}" dt="2021-03-09T07:27:35.029" v="4782"/>
          <ac:spMkLst>
            <pc:docMk/>
            <pc:sldMk cId="1591749035" sldId="321"/>
            <ac:spMk id="125" creationId="{A901FC1C-ACE2-42B4-BDB3-A37828B5A954}"/>
          </ac:spMkLst>
        </pc:spChg>
        <pc:spChg chg="mod">
          <ac:chgData name="Marcus Rabe" userId="6b10fd8c-1af8-4ca2-a7e2-54dbfd77502c" providerId="ADAL" clId="{20FCE6CE-90A7-4EEB-9446-C888F0D3B9F6}" dt="2021-03-08T22:02:38.702" v="4491" actId="20577"/>
          <ac:spMkLst>
            <pc:docMk/>
            <pc:sldMk cId="1591749035" sldId="321"/>
            <ac:spMk id="184" creationId="{97E4C659-54C8-4228-B705-76A8EDB74C0E}"/>
          </ac:spMkLst>
        </pc:spChg>
        <pc:spChg chg="mod">
          <ac:chgData name="Marcus Rabe" userId="6b10fd8c-1af8-4ca2-a7e2-54dbfd77502c" providerId="ADAL" clId="{20FCE6CE-90A7-4EEB-9446-C888F0D3B9F6}" dt="2021-03-08T22:02:22.470" v="4486" actId="20577"/>
          <ac:spMkLst>
            <pc:docMk/>
            <pc:sldMk cId="1591749035" sldId="321"/>
            <ac:spMk id="191" creationId="{419E10EF-4EA3-4FA1-B4A5-71778D341E9A}"/>
          </ac:spMkLst>
        </pc:spChg>
        <pc:spChg chg="mod">
          <ac:chgData name="Marcus Rabe" userId="6b10fd8c-1af8-4ca2-a7e2-54dbfd77502c" providerId="ADAL" clId="{20FCE6CE-90A7-4EEB-9446-C888F0D3B9F6}" dt="2021-03-08T22:02:24.143" v="4487" actId="20577"/>
          <ac:spMkLst>
            <pc:docMk/>
            <pc:sldMk cId="1591749035" sldId="321"/>
            <ac:spMk id="199" creationId="{A58785A6-60BF-4502-8A54-935940EDA5A0}"/>
          </ac:spMkLst>
        </pc:spChg>
        <pc:spChg chg="mod">
          <ac:chgData name="Marcus Rabe" userId="6b10fd8c-1af8-4ca2-a7e2-54dbfd77502c" providerId="ADAL" clId="{20FCE6CE-90A7-4EEB-9446-C888F0D3B9F6}" dt="2021-03-08T22:02:43.854" v="4493" actId="20577"/>
          <ac:spMkLst>
            <pc:docMk/>
            <pc:sldMk cId="1591749035" sldId="321"/>
            <ac:spMk id="225" creationId="{CF6032AE-31EA-4445-9F2B-6AB2BCC86692}"/>
          </ac:spMkLst>
        </pc:spChg>
        <pc:spChg chg="mod">
          <ac:chgData name="Marcus Rabe" userId="6b10fd8c-1af8-4ca2-a7e2-54dbfd77502c" providerId="ADAL" clId="{20FCE6CE-90A7-4EEB-9446-C888F0D3B9F6}" dt="2021-03-08T22:02:30.773" v="4489" actId="207"/>
          <ac:spMkLst>
            <pc:docMk/>
            <pc:sldMk cId="1591749035" sldId="321"/>
            <ac:spMk id="232" creationId="{0D4D074F-5708-472C-9AD7-A0088A2B3091}"/>
          </ac:spMkLst>
        </pc:spChg>
        <pc:spChg chg="mod">
          <ac:chgData name="Marcus Rabe" userId="6b10fd8c-1af8-4ca2-a7e2-54dbfd77502c" providerId="ADAL" clId="{20FCE6CE-90A7-4EEB-9446-C888F0D3B9F6}" dt="2021-03-08T22:02:41.415" v="4492" actId="20577"/>
          <ac:spMkLst>
            <pc:docMk/>
            <pc:sldMk cId="1591749035" sldId="321"/>
            <ac:spMk id="233" creationId="{9B2B19A2-D2BC-4F3A-ADCB-881EB92E4B55}"/>
          </ac:spMkLst>
        </pc:spChg>
        <pc:spChg chg="mod">
          <ac:chgData name="Marcus Rabe" userId="6b10fd8c-1af8-4ca2-a7e2-54dbfd77502c" providerId="ADAL" clId="{20FCE6CE-90A7-4EEB-9446-C888F0D3B9F6}" dt="2021-03-08T22:02:20.655" v="4485" actId="20577"/>
          <ac:spMkLst>
            <pc:docMk/>
            <pc:sldMk cId="1591749035" sldId="321"/>
            <ac:spMk id="240" creationId="{B23C6106-ED09-4340-8424-7DF8FE8480C7}"/>
          </ac:spMkLst>
        </pc:spChg>
        <pc:spChg chg="mod">
          <ac:chgData name="Marcus Rabe" userId="6b10fd8c-1af8-4ca2-a7e2-54dbfd77502c" providerId="ADAL" clId="{20FCE6CE-90A7-4EEB-9446-C888F0D3B9F6}" dt="2021-03-08T22:02:45.406" v="4494" actId="20577"/>
          <ac:spMkLst>
            <pc:docMk/>
            <pc:sldMk cId="1591749035" sldId="321"/>
            <ac:spMk id="258" creationId="{A82B45BC-9CE4-4BB2-8258-38EFAD70697E}"/>
          </ac:spMkLst>
        </pc:spChg>
        <pc:spChg chg="mod">
          <ac:chgData name="Marcus Rabe" userId="6b10fd8c-1af8-4ca2-a7e2-54dbfd77502c" providerId="ADAL" clId="{20FCE6CE-90A7-4EEB-9446-C888F0D3B9F6}" dt="2021-03-08T22:02:26.796" v="4488" actId="207"/>
          <ac:spMkLst>
            <pc:docMk/>
            <pc:sldMk cId="1591749035" sldId="321"/>
            <ac:spMk id="265" creationId="{F00B32D9-5566-40EE-9E5F-5303018D6705}"/>
          </ac:spMkLst>
        </pc:spChg>
        <pc:grpChg chg="mod">
          <ac:chgData name="Marcus Rabe" userId="6b10fd8c-1af8-4ca2-a7e2-54dbfd77502c" providerId="ADAL" clId="{20FCE6CE-90A7-4EEB-9446-C888F0D3B9F6}" dt="2021-03-08T22:04:22.449" v="4570"/>
          <ac:grpSpMkLst>
            <pc:docMk/>
            <pc:sldMk cId="1591749035" sldId="321"/>
            <ac:grpSpMk id="14" creationId="{C30B7C9E-A925-4148-9C7C-90B29B05F113}"/>
          </ac:grpSpMkLst>
        </pc:grpChg>
        <pc:grpChg chg="del mod">
          <ac:chgData name="Marcus Rabe" userId="6b10fd8c-1af8-4ca2-a7e2-54dbfd77502c" providerId="ADAL" clId="{20FCE6CE-90A7-4EEB-9446-C888F0D3B9F6}" dt="2021-03-08T22:05:22.833" v="4580"/>
          <ac:grpSpMkLst>
            <pc:docMk/>
            <pc:sldMk cId="1591749035" sldId="321"/>
            <ac:grpSpMk id="22" creationId="{1D34E8B5-63A9-45EC-B401-094232B0C678}"/>
          </ac:grpSpMkLst>
        </pc:grpChg>
        <pc:grpChg chg="del mod">
          <ac:chgData name="Marcus Rabe" userId="6b10fd8c-1af8-4ca2-a7e2-54dbfd77502c" providerId="ADAL" clId="{20FCE6CE-90A7-4EEB-9446-C888F0D3B9F6}" dt="2021-03-08T22:07:13.923" v="4590"/>
          <ac:grpSpMkLst>
            <pc:docMk/>
            <pc:sldMk cId="1591749035" sldId="321"/>
            <ac:grpSpMk id="29" creationId="{3D5292E2-5995-424D-BD00-E04119128F05}"/>
          </ac:grpSpMkLst>
        </pc:grpChg>
        <pc:grpChg chg="del mod">
          <ac:chgData name="Marcus Rabe" userId="6b10fd8c-1af8-4ca2-a7e2-54dbfd77502c" providerId="ADAL" clId="{20FCE6CE-90A7-4EEB-9446-C888F0D3B9F6}" dt="2021-03-08T22:07:21.352" v="4593"/>
          <ac:grpSpMkLst>
            <pc:docMk/>
            <pc:sldMk cId="1591749035" sldId="321"/>
            <ac:grpSpMk id="31" creationId="{265A6D4F-4151-40C1-8F5B-46D8266AEE72}"/>
          </ac:grpSpMkLst>
        </pc:grpChg>
        <pc:grpChg chg="del mod">
          <ac:chgData name="Marcus Rabe" userId="6b10fd8c-1af8-4ca2-a7e2-54dbfd77502c" providerId="ADAL" clId="{20FCE6CE-90A7-4EEB-9446-C888F0D3B9F6}" dt="2021-03-08T22:07:49.912" v="4600"/>
          <ac:grpSpMkLst>
            <pc:docMk/>
            <pc:sldMk cId="1591749035" sldId="321"/>
            <ac:grpSpMk id="35" creationId="{3EC54344-8EE8-4EAE-A97D-E5E712D16AD8}"/>
          </ac:grpSpMkLst>
        </pc:grpChg>
        <pc:grpChg chg="del mod">
          <ac:chgData name="Marcus Rabe" userId="6b10fd8c-1af8-4ca2-a7e2-54dbfd77502c" providerId="ADAL" clId="{20FCE6CE-90A7-4EEB-9446-C888F0D3B9F6}" dt="2021-03-08T22:07:58.710" v="4604"/>
          <ac:grpSpMkLst>
            <pc:docMk/>
            <pc:sldMk cId="1591749035" sldId="321"/>
            <ac:grpSpMk id="37" creationId="{37A9EAE5-9F35-4156-98B4-06CF6F90B43D}"/>
          </ac:grpSpMkLst>
        </pc:grpChg>
        <pc:grpChg chg="mod">
          <ac:chgData name="Marcus Rabe" userId="6b10fd8c-1af8-4ca2-a7e2-54dbfd77502c" providerId="ADAL" clId="{20FCE6CE-90A7-4EEB-9446-C888F0D3B9F6}" dt="2021-03-08T22:07:58.710" v="4604"/>
          <ac:grpSpMkLst>
            <pc:docMk/>
            <pc:sldMk cId="1591749035" sldId="321"/>
            <ac:grpSpMk id="39" creationId="{1B730521-4A4B-4821-813D-CF69634AF557}"/>
          </ac:grpSpMkLst>
        </pc:grpChg>
        <pc:grpChg chg="add mod">
          <ac:chgData name="Marcus Rabe" userId="6b10fd8c-1af8-4ca2-a7e2-54dbfd77502c" providerId="ADAL" clId="{20FCE6CE-90A7-4EEB-9446-C888F0D3B9F6}" dt="2021-03-09T07:27:35.029" v="4782"/>
          <ac:grpSpMkLst>
            <pc:docMk/>
            <pc:sldMk cId="1591749035" sldId="321"/>
            <ac:grpSpMk id="121" creationId="{C2DAA5DA-6C98-4CE8-9ED4-9793DDDD63CD}"/>
          </ac:grpSpMkLst>
        </pc:grpChg>
        <pc:picChg chg="mod">
          <ac:chgData name="Marcus Rabe" userId="6b10fd8c-1af8-4ca2-a7e2-54dbfd77502c" providerId="ADAL" clId="{20FCE6CE-90A7-4EEB-9446-C888F0D3B9F6}" dt="2021-03-09T07:27:35.029" v="4782"/>
          <ac:picMkLst>
            <pc:docMk/>
            <pc:sldMk cId="1591749035" sldId="321"/>
            <ac:picMk id="126" creationId="{F64FCCF8-2294-4169-95AB-DAAD6103209D}"/>
          </ac:picMkLst>
        </pc:picChg>
        <pc:inkChg chg="add mod">
          <ac:chgData name="Marcus Rabe" userId="6b10fd8c-1af8-4ca2-a7e2-54dbfd77502c" providerId="ADAL" clId="{20FCE6CE-90A7-4EEB-9446-C888F0D3B9F6}" dt="2021-03-08T22:04:22.449" v="4570"/>
          <ac:inkMkLst>
            <pc:docMk/>
            <pc:sldMk cId="1591749035" sldId="321"/>
            <ac:inkMk id="3" creationId="{BC6BBD22-B269-4435-8ECD-AD50FEA2AD4E}"/>
          </ac:inkMkLst>
        </pc:inkChg>
        <pc:inkChg chg="add mod">
          <ac:chgData name="Marcus Rabe" userId="6b10fd8c-1af8-4ca2-a7e2-54dbfd77502c" providerId="ADAL" clId="{20FCE6CE-90A7-4EEB-9446-C888F0D3B9F6}" dt="2021-03-08T22:04:22.449" v="4570"/>
          <ac:inkMkLst>
            <pc:docMk/>
            <pc:sldMk cId="1591749035" sldId="321"/>
            <ac:inkMk id="7" creationId="{7D67A071-AD53-4174-8A47-C0A681E900AA}"/>
          </ac:inkMkLst>
        </pc:inkChg>
        <pc:inkChg chg="add mod">
          <ac:chgData name="Marcus Rabe" userId="6b10fd8c-1af8-4ca2-a7e2-54dbfd77502c" providerId="ADAL" clId="{20FCE6CE-90A7-4EEB-9446-C888F0D3B9F6}" dt="2021-03-08T22:04:22.449" v="4570"/>
          <ac:inkMkLst>
            <pc:docMk/>
            <pc:sldMk cId="1591749035" sldId="321"/>
            <ac:inkMk id="8" creationId="{99936732-9D57-4E87-86EF-5165A9570E1A}"/>
          </ac:inkMkLst>
        </pc:inkChg>
        <pc:inkChg chg="add mod">
          <ac:chgData name="Marcus Rabe" userId="6b10fd8c-1af8-4ca2-a7e2-54dbfd77502c" providerId="ADAL" clId="{20FCE6CE-90A7-4EEB-9446-C888F0D3B9F6}" dt="2021-03-08T22:04:22.449" v="4570"/>
          <ac:inkMkLst>
            <pc:docMk/>
            <pc:sldMk cId="1591749035" sldId="321"/>
            <ac:inkMk id="9" creationId="{C2483D1D-F07B-4B70-BC82-C7AD7EF883A7}"/>
          </ac:inkMkLst>
        </pc:inkChg>
        <pc:inkChg chg="add mod">
          <ac:chgData name="Marcus Rabe" userId="6b10fd8c-1af8-4ca2-a7e2-54dbfd77502c" providerId="ADAL" clId="{20FCE6CE-90A7-4EEB-9446-C888F0D3B9F6}" dt="2021-03-08T22:04:22.449" v="4570"/>
          <ac:inkMkLst>
            <pc:docMk/>
            <pc:sldMk cId="1591749035" sldId="321"/>
            <ac:inkMk id="13" creationId="{725EC286-2975-4E52-8730-7D3030708D82}"/>
          </ac:inkMkLst>
        </pc:inkChg>
        <pc:inkChg chg="add del">
          <ac:chgData name="Marcus Rabe" userId="6b10fd8c-1af8-4ca2-a7e2-54dbfd77502c" providerId="ADAL" clId="{20FCE6CE-90A7-4EEB-9446-C888F0D3B9F6}" dt="2021-03-08T22:05:22.832" v="4577"/>
          <ac:inkMkLst>
            <pc:docMk/>
            <pc:sldMk cId="1591749035" sldId="321"/>
            <ac:inkMk id="15" creationId="{2ED2C723-2955-4672-8BB8-9B97A6598089}"/>
          </ac:inkMkLst>
        </pc:inkChg>
        <pc:inkChg chg="add del mod">
          <ac:chgData name="Marcus Rabe" userId="6b10fd8c-1af8-4ca2-a7e2-54dbfd77502c" providerId="ADAL" clId="{20FCE6CE-90A7-4EEB-9446-C888F0D3B9F6}" dt="2021-03-08T22:05:22.833" v="4580"/>
          <ac:inkMkLst>
            <pc:docMk/>
            <pc:sldMk cId="1591749035" sldId="321"/>
            <ac:inkMk id="16" creationId="{5EBC46BE-32B8-43B7-9054-2523EB674999}"/>
          </ac:inkMkLst>
        </pc:inkChg>
        <pc:inkChg chg="add del mod">
          <ac:chgData name="Marcus Rabe" userId="6b10fd8c-1af8-4ca2-a7e2-54dbfd77502c" providerId="ADAL" clId="{20FCE6CE-90A7-4EEB-9446-C888F0D3B9F6}" dt="2021-03-08T22:05:22.833" v="4579"/>
          <ac:inkMkLst>
            <pc:docMk/>
            <pc:sldMk cId="1591749035" sldId="321"/>
            <ac:inkMk id="17" creationId="{96E69E85-506A-44B1-B7BB-289927F83689}"/>
          </ac:inkMkLst>
        </pc:inkChg>
        <pc:inkChg chg="add del mod">
          <ac:chgData name="Marcus Rabe" userId="6b10fd8c-1af8-4ca2-a7e2-54dbfd77502c" providerId="ADAL" clId="{20FCE6CE-90A7-4EEB-9446-C888F0D3B9F6}" dt="2021-03-08T22:05:22.833" v="4578"/>
          <ac:inkMkLst>
            <pc:docMk/>
            <pc:sldMk cId="1591749035" sldId="321"/>
            <ac:inkMk id="18" creationId="{A84309AA-686A-4480-AB47-6D4664708CA4}"/>
          </ac:inkMkLst>
        </pc:inkChg>
        <pc:inkChg chg="add del mod">
          <ac:chgData name="Marcus Rabe" userId="6b10fd8c-1af8-4ca2-a7e2-54dbfd77502c" providerId="ADAL" clId="{20FCE6CE-90A7-4EEB-9446-C888F0D3B9F6}" dt="2021-03-08T22:05:22.834" v="4581"/>
          <ac:inkMkLst>
            <pc:docMk/>
            <pc:sldMk cId="1591749035" sldId="321"/>
            <ac:inkMk id="20" creationId="{932EF86E-E649-40EB-A552-4210F5919CE4}"/>
          </ac:inkMkLst>
        </pc:inkChg>
        <pc:inkChg chg="add">
          <ac:chgData name="Marcus Rabe" userId="6b10fd8c-1af8-4ca2-a7e2-54dbfd77502c" providerId="ADAL" clId="{20FCE6CE-90A7-4EEB-9446-C888F0D3B9F6}" dt="2021-03-08T22:06:24.328" v="4582" actId="9405"/>
          <ac:inkMkLst>
            <pc:docMk/>
            <pc:sldMk cId="1591749035" sldId="321"/>
            <ac:inkMk id="23" creationId="{79C8A637-34D4-4673-A313-78220D273694}"/>
          </ac:inkMkLst>
        </pc:inkChg>
        <pc:inkChg chg="add">
          <ac:chgData name="Marcus Rabe" userId="6b10fd8c-1af8-4ca2-a7e2-54dbfd77502c" providerId="ADAL" clId="{20FCE6CE-90A7-4EEB-9446-C888F0D3B9F6}" dt="2021-03-08T22:06:38.390" v="4583" actId="9405"/>
          <ac:inkMkLst>
            <pc:docMk/>
            <pc:sldMk cId="1591749035" sldId="321"/>
            <ac:inkMk id="24" creationId="{90C25CFA-9135-4535-A067-17B512E18963}"/>
          </ac:inkMkLst>
        </pc:inkChg>
        <pc:inkChg chg="add">
          <ac:chgData name="Marcus Rabe" userId="6b10fd8c-1af8-4ca2-a7e2-54dbfd77502c" providerId="ADAL" clId="{20FCE6CE-90A7-4EEB-9446-C888F0D3B9F6}" dt="2021-03-08T22:06:50.230" v="4584" actId="9405"/>
          <ac:inkMkLst>
            <pc:docMk/>
            <pc:sldMk cId="1591749035" sldId="321"/>
            <ac:inkMk id="25" creationId="{346634D2-4056-4F40-BB7C-A1083D09CF2E}"/>
          </ac:inkMkLst>
        </pc:inkChg>
        <pc:inkChg chg="add del mod">
          <ac:chgData name="Marcus Rabe" userId="6b10fd8c-1af8-4ca2-a7e2-54dbfd77502c" providerId="ADAL" clId="{20FCE6CE-90A7-4EEB-9446-C888F0D3B9F6}" dt="2021-03-08T22:07:21.351" v="4591"/>
          <ac:inkMkLst>
            <pc:docMk/>
            <pc:sldMk cId="1591749035" sldId="321"/>
            <ac:inkMk id="26" creationId="{CDC7B906-08FA-431B-B4F4-E93BC3D4AD95}"/>
          </ac:inkMkLst>
        </pc:inkChg>
        <pc:inkChg chg="add del mod">
          <ac:chgData name="Marcus Rabe" userId="6b10fd8c-1af8-4ca2-a7e2-54dbfd77502c" providerId="ADAL" clId="{20FCE6CE-90A7-4EEB-9446-C888F0D3B9F6}" dt="2021-03-08T22:07:21.352" v="4593"/>
          <ac:inkMkLst>
            <pc:docMk/>
            <pc:sldMk cId="1591749035" sldId="321"/>
            <ac:inkMk id="27" creationId="{0D2C132E-9B96-423F-AE08-72DA99ABA1DF}"/>
          </ac:inkMkLst>
        </pc:inkChg>
        <pc:inkChg chg="add del mod">
          <ac:chgData name="Marcus Rabe" userId="6b10fd8c-1af8-4ca2-a7e2-54dbfd77502c" providerId="ADAL" clId="{20FCE6CE-90A7-4EEB-9446-C888F0D3B9F6}" dt="2021-03-08T22:07:21.352" v="4594"/>
          <ac:inkMkLst>
            <pc:docMk/>
            <pc:sldMk cId="1591749035" sldId="321"/>
            <ac:inkMk id="28" creationId="{8625C4F9-D065-4FA8-A6CB-68BF126E3D5D}"/>
          </ac:inkMkLst>
        </pc:inkChg>
        <pc:inkChg chg="add del mod">
          <ac:chgData name="Marcus Rabe" userId="6b10fd8c-1af8-4ca2-a7e2-54dbfd77502c" providerId="ADAL" clId="{20FCE6CE-90A7-4EEB-9446-C888F0D3B9F6}" dt="2021-03-08T22:07:21.351" v="4592"/>
          <ac:inkMkLst>
            <pc:docMk/>
            <pc:sldMk cId="1591749035" sldId="321"/>
            <ac:inkMk id="30" creationId="{EE680EE0-19D5-442A-AF83-854ECA1A5CD8}"/>
          </ac:inkMkLst>
        </pc:inkChg>
        <pc:inkChg chg="add mod">
          <ac:chgData name="Marcus Rabe" userId="6b10fd8c-1af8-4ca2-a7e2-54dbfd77502c" providerId="ADAL" clId="{20FCE6CE-90A7-4EEB-9446-C888F0D3B9F6}" dt="2021-03-08T22:07:58.710" v="4604"/>
          <ac:inkMkLst>
            <pc:docMk/>
            <pc:sldMk cId="1591749035" sldId="321"/>
            <ac:inkMk id="32" creationId="{0E9891F1-2AAF-432E-9629-CA554BC0C953}"/>
          </ac:inkMkLst>
        </pc:inkChg>
        <pc:inkChg chg="add mod">
          <ac:chgData name="Marcus Rabe" userId="6b10fd8c-1af8-4ca2-a7e2-54dbfd77502c" providerId="ADAL" clId="{20FCE6CE-90A7-4EEB-9446-C888F0D3B9F6}" dt="2021-03-08T22:07:58.710" v="4604"/>
          <ac:inkMkLst>
            <pc:docMk/>
            <pc:sldMk cId="1591749035" sldId="321"/>
            <ac:inkMk id="33" creationId="{E8077CEE-55A5-49E3-A7BB-46B4BECB6F88}"/>
          </ac:inkMkLst>
        </pc:inkChg>
        <pc:inkChg chg="add del mod">
          <ac:chgData name="Marcus Rabe" userId="6b10fd8c-1af8-4ca2-a7e2-54dbfd77502c" providerId="ADAL" clId="{20FCE6CE-90A7-4EEB-9446-C888F0D3B9F6}" dt="2021-03-08T22:07:52.151" v="4601"/>
          <ac:inkMkLst>
            <pc:docMk/>
            <pc:sldMk cId="1591749035" sldId="321"/>
            <ac:inkMk id="34" creationId="{8FC6BE04-456D-4E8E-A9D6-525F422B19A1}"/>
          </ac:inkMkLst>
        </pc:inkChg>
        <pc:inkChg chg="add del mod">
          <ac:chgData name="Marcus Rabe" userId="6b10fd8c-1af8-4ca2-a7e2-54dbfd77502c" providerId="ADAL" clId="{20FCE6CE-90A7-4EEB-9446-C888F0D3B9F6}" dt="2021-03-08T22:07:52.152" v="4602"/>
          <ac:inkMkLst>
            <pc:docMk/>
            <pc:sldMk cId="1591749035" sldId="321"/>
            <ac:inkMk id="36" creationId="{C8CA2121-D172-4275-B401-4B91A3635EFA}"/>
          </ac:inkMkLst>
        </pc:inkChg>
        <pc:inkChg chg="add mod">
          <ac:chgData name="Marcus Rabe" userId="6b10fd8c-1af8-4ca2-a7e2-54dbfd77502c" providerId="ADAL" clId="{20FCE6CE-90A7-4EEB-9446-C888F0D3B9F6}" dt="2021-03-08T22:07:58.710" v="4604"/>
          <ac:inkMkLst>
            <pc:docMk/>
            <pc:sldMk cId="1591749035" sldId="321"/>
            <ac:inkMk id="38" creationId="{A89AC48E-0D9C-4B38-AB45-B496E2EE65BF}"/>
          </ac:inkMkLst>
        </pc:inkChg>
      </pc:sldChg>
      <pc:sldMasterChg chg="modSldLayout">
        <pc:chgData name="Marcus Rabe" userId="6b10fd8c-1af8-4ca2-a7e2-54dbfd77502c" providerId="ADAL" clId="{20FCE6CE-90A7-4EEB-9446-C888F0D3B9F6}" dt="2021-03-08T22:27:08.373" v="4707"/>
        <pc:sldMasterMkLst>
          <pc:docMk/>
          <pc:sldMasterMk cId="0" sldId="2147483669"/>
        </pc:sldMasterMkLst>
        <pc:sldLayoutChg chg="addSp delSp modSp mod">
          <pc:chgData name="Marcus Rabe" userId="6b10fd8c-1af8-4ca2-a7e2-54dbfd77502c" providerId="ADAL" clId="{20FCE6CE-90A7-4EEB-9446-C888F0D3B9F6}" dt="2021-03-08T22:26:58.209" v="4703" actId="207"/>
          <pc:sldLayoutMkLst>
            <pc:docMk/>
            <pc:sldMasterMk cId="0" sldId="2147483669"/>
            <pc:sldLayoutMk cId="0" sldId="2147483675"/>
          </pc:sldLayoutMkLst>
          <pc:spChg chg="add mod">
            <ac:chgData name="Marcus Rabe" userId="6b10fd8c-1af8-4ca2-a7e2-54dbfd77502c" providerId="ADAL" clId="{20FCE6CE-90A7-4EEB-9446-C888F0D3B9F6}" dt="2021-03-08T22:26:58.209" v="4703" actId="207"/>
            <ac:spMkLst>
              <pc:docMk/>
              <pc:sldMasterMk cId="0" sldId="2147483669"/>
              <pc:sldLayoutMk cId="0" sldId="2147483675"/>
              <ac:spMk id="3" creationId="{45D14F6F-F2E6-4738-BA9D-0F3E52600533}"/>
            </ac:spMkLst>
          </pc:spChg>
          <pc:picChg chg="del">
            <ac:chgData name="Marcus Rabe" userId="6b10fd8c-1af8-4ca2-a7e2-54dbfd77502c" providerId="ADAL" clId="{20FCE6CE-90A7-4EEB-9446-C888F0D3B9F6}" dt="2021-03-08T22:26:40.029" v="4689" actId="478"/>
            <ac:picMkLst>
              <pc:docMk/>
              <pc:sldMasterMk cId="0" sldId="2147483669"/>
              <pc:sldLayoutMk cId="0" sldId="2147483675"/>
              <ac:picMk id="2" creationId="{8C2B4062-81A5-4310-B25B-F7DC0C9D774E}"/>
            </ac:picMkLst>
          </pc:picChg>
        </pc:sldLayoutChg>
        <pc:sldLayoutChg chg="addSp modSp">
          <pc:chgData name="Marcus Rabe" userId="6b10fd8c-1af8-4ca2-a7e2-54dbfd77502c" providerId="ADAL" clId="{20FCE6CE-90A7-4EEB-9446-C888F0D3B9F6}" dt="2021-03-08T22:27:06.829" v="4705"/>
          <pc:sldLayoutMkLst>
            <pc:docMk/>
            <pc:sldMasterMk cId="0" sldId="2147483669"/>
            <pc:sldLayoutMk cId="0" sldId="2147483676"/>
          </pc:sldLayoutMkLst>
          <pc:spChg chg="add mod">
            <ac:chgData name="Marcus Rabe" userId="6b10fd8c-1af8-4ca2-a7e2-54dbfd77502c" providerId="ADAL" clId="{20FCE6CE-90A7-4EEB-9446-C888F0D3B9F6}" dt="2021-03-08T22:27:06.829" v="4705"/>
            <ac:spMkLst>
              <pc:docMk/>
              <pc:sldMasterMk cId="0" sldId="2147483669"/>
              <pc:sldLayoutMk cId="0" sldId="2147483676"/>
              <ac:spMk id="11" creationId="{38B729B1-BF38-4AFB-B0BB-3FA58C6C4FA5}"/>
            </ac:spMkLst>
          </pc:spChg>
        </pc:sldLayoutChg>
        <pc:sldLayoutChg chg="addSp modSp">
          <pc:chgData name="Marcus Rabe" userId="6b10fd8c-1af8-4ca2-a7e2-54dbfd77502c" providerId="ADAL" clId="{20FCE6CE-90A7-4EEB-9446-C888F0D3B9F6}" dt="2021-03-08T22:27:07.598" v="4706"/>
          <pc:sldLayoutMkLst>
            <pc:docMk/>
            <pc:sldMasterMk cId="0" sldId="2147483669"/>
            <pc:sldLayoutMk cId="0" sldId="2147483679"/>
          </pc:sldLayoutMkLst>
          <pc:spChg chg="add mod">
            <ac:chgData name="Marcus Rabe" userId="6b10fd8c-1af8-4ca2-a7e2-54dbfd77502c" providerId="ADAL" clId="{20FCE6CE-90A7-4EEB-9446-C888F0D3B9F6}" dt="2021-03-08T22:27:07.598" v="4706"/>
            <ac:spMkLst>
              <pc:docMk/>
              <pc:sldMasterMk cId="0" sldId="2147483669"/>
              <pc:sldLayoutMk cId="0" sldId="2147483679"/>
              <ac:spMk id="11" creationId="{0C9DD0B7-8E46-4AE9-B77D-FE287B4340E1}"/>
            </ac:spMkLst>
          </pc:spChg>
        </pc:sldLayoutChg>
        <pc:sldLayoutChg chg="addSp modSp">
          <pc:chgData name="Marcus Rabe" userId="6b10fd8c-1af8-4ca2-a7e2-54dbfd77502c" providerId="ADAL" clId="{20FCE6CE-90A7-4EEB-9446-C888F0D3B9F6}" dt="2021-03-08T22:27:08.373" v="4707"/>
          <pc:sldLayoutMkLst>
            <pc:docMk/>
            <pc:sldMasterMk cId="0" sldId="2147483669"/>
            <pc:sldLayoutMk cId="0" sldId="2147483680"/>
          </pc:sldLayoutMkLst>
          <pc:spChg chg="add mod">
            <ac:chgData name="Marcus Rabe" userId="6b10fd8c-1af8-4ca2-a7e2-54dbfd77502c" providerId="ADAL" clId="{20FCE6CE-90A7-4EEB-9446-C888F0D3B9F6}" dt="2021-03-08T22:27:08.373" v="4707"/>
            <ac:spMkLst>
              <pc:docMk/>
              <pc:sldMasterMk cId="0" sldId="2147483669"/>
              <pc:sldLayoutMk cId="0" sldId="2147483680"/>
              <ac:spMk id="11" creationId="{190C08E5-2C52-4BBA-A76E-68C52D351574}"/>
            </ac:spMkLst>
          </pc:spChg>
        </pc:sldLayoutChg>
        <pc:sldLayoutChg chg="addSp delSp modSp mod">
          <pc:chgData name="Marcus Rabe" userId="6b10fd8c-1af8-4ca2-a7e2-54dbfd77502c" providerId="ADAL" clId="{20FCE6CE-90A7-4EEB-9446-C888F0D3B9F6}" dt="2021-03-08T22:27:05.447" v="4704"/>
          <pc:sldLayoutMkLst>
            <pc:docMk/>
            <pc:sldMasterMk cId="0" sldId="2147483669"/>
            <pc:sldLayoutMk cId="0" sldId="2147483686"/>
          </pc:sldLayoutMkLst>
          <pc:spChg chg="add mod">
            <ac:chgData name="Marcus Rabe" userId="6b10fd8c-1af8-4ca2-a7e2-54dbfd77502c" providerId="ADAL" clId="{20FCE6CE-90A7-4EEB-9446-C888F0D3B9F6}" dt="2021-03-08T22:27:05.447" v="4704"/>
            <ac:spMkLst>
              <pc:docMk/>
              <pc:sldMasterMk cId="0" sldId="2147483669"/>
              <pc:sldLayoutMk cId="0" sldId="2147483686"/>
              <ac:spMk id="10" creationId="{47804374-194E-4B3F-96BB-AF19D8B1500A}"/>
            </ac:spMkLst>
          </pc:spChg>
          <pc:picChg chg="del">
            <ac:chgData name="Marcus Rabe" userId="6b10fd8c-1af8-4ca2-a7e2-54dbfd77502c" providerId="ADAL" clId="{20FCE6CE-90A7-4EEB-9446-C888F0D3B9F6}" dt="2021-03-08T22:26:44.705" v="4690" actId="478"/>
            <ac:picMkLst>
              <pc:docMk/>
              <pc:sldMasterMk cId="0" sldId="2147483669"/>
              <pc:sldLayoutMk cId="0" sldId="2147483686"/>
              <ac:picMk id="2" creationId="{3FAE9B8F-F235-4F66-9D99-6DB28287D455}"/>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EE79C-6372-41E1-B43A-1D972FE2E51A}" type="datetimeFigureOut">
              <a:rPr lang="de-DE" smtClean="0"/>
              <a:t>04.02.24</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F9719D-3A50-4A5D-8BC3-EC0082ADCD44}" type="slidenum">
              <a:rPr lang="de-DE" smtClean="0"/>
              <a:t>‹#›</a:t>
            </a:fld>
            <a:endParaRPr lang="de-DE" dirty="0"/>
          </a:p>
        </p:txBody>
      </p:sp>
    </p:spTree>
    <p:extLst>
      <p:ext uri="{BB962C8B-B14F-4D97-AF65-F5344CB8AC3E}">
        <p14:creationId xmlns:p14="http://schemas.microsoft.com/office/powerpoint/2010/main" val="37738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BF9719D-3A50-4A5D-8BC3-EC0082ADCD44}" type="slidenum">
              <a:rPr lang="de-DE" smtClean="0"/>
              <a:t>1</a:t>
            </a:fld>
            <a:endParaRPr lang="de-DE" dirty="0"/>
          </a:p>
        </p:txBody>
      </p:sp>
    </p:spTree>
    <p:extLst>
      <p:ext uri="{BB962C8B-B14F-4D97-AF65-F5344CB8AC3E}">
        <p14:creationId xmlns:p14="http://schemas.microsoft.com/office/powerpoint/2010/main" val="370840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BF9719D-3A50-4A5D-8BC3-EC0082ADCD44}" type="slidenum">
              <a:rPr lang="de-DE" smtClean="0"/>
              <a:t>37</a:t>
            </a:fld>
            <a:endParaRPr lang="de-DE" dirty="0"/>
          </a:p>
        </p:txBody>
      </p:sp>
    </p:spTree>
    <p:extLst>
      <p:ext uri="{BB962C8B-B14F-4D97-AF65-F5344CB8AC3E}">
        <p14:creationId xmlns:p14="http://schemas.microsoft.com/office/powerpoint/2010/main" val="3432876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Umsetzungsberatung1)">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8" name="Grafik 27" descr="Zahnrad_pp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5387" y="1837811"/>
            <a:ext cx="11121231" cy="2187407"/>
          </a:xfrm>
          <a:prstGeom prst="rect">
            <a:avLst/>
          </a:prstGeom>
        </p:spPr>
      </p:pic>
      <p:pic>
        <p:nvPicPr>
          <p:cNvPr id="5" name="ums_logo_oben">
            <a:extLst>
              <a:ext uri="{FF2B5EF4-FFF2-40B4-BE49-F238E27FC236}">
                <a16:creationId xmlns:a16="http://schemas.microsoft.com/office/drawing/2014/main" id="{AC9A77A6-8E61-47CD-A8D6-BBA0F3FA43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block-4er">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5387" y="684008"/>
            <a:ext cx="11121231" cy="392480"/>
          </a:xfrm>
        </p:spPr>
        <p:txBody>
          <a:bodyPr/>
          <a:lstStyle>
            <a:lvl1pPr>
              <a:defRPr/>
            </a:lvl1pPr>
          </a:lstStyle>
          <a:p>
            <a:r>
              <a:rPr lang="en-US" noProof="0" dirty="0" err="1"/>
              <a:t>TITLEmasterformat</a:t>
            </a:r>
            <a:r>
              <a:rPr lang="en-US" noProof="0" dirty="0"/>
              <a:t> Click To Add Text</a:t>
            </a:r>
            <a:endParaRPr lang="de-DE" dirty="0"/>
          </a:p>
        </p:txBody>
      </p:sp>
      <p:sp>
        <p:nvSpPr>
          <p:cNvPr id="3" name="Fußzeilenplatzhalter 2"/>
          <p:cNvSpPr>
            <a:spLocks noGrp="1"/>
          </p:cNvSpPr>
          <p:nvPr>
            <p:ph type="ftr" sz="quarter" idx="10"/>
          </p:nvPr>
        </p:nvSpPr>
        <p:spPr/>
        <p:txBody>
          <a:bodyPr/>
          <a:lstStyle/>
          <a:p>
            <a:r>
              <a:rPr lang="en-US"/>
              <a:t>. UMS . Customer . Topic . 00.00.2000 . XY . V1</a:t>
            </a:r>
            <a:endParaRPr lang="de-DE" dirty="0"/>
          </a:p>
        </p:txBody>
      </p:sp>
      <p:sp>
        <p:nvSpPr>
          <p:cNvPr id="4" name="Foliennummernplatzhalter 3"/>
          <p:cNvSpPr>
            <a:spLocks noGrp="1"/>
          </p:cNvSpPr>
          <p:nvPr>
            <p:ph type="sldNum" sz="quarter" idx="11"/>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6" name="Textplatzhalter 5"/>
          <p:cNvSpPr>
            <a:spLocks noGrp="1"/>
          </p:cNvSpPr>
          <p:nvPr>
            <p:ph type="body" sz="quarter" idx="12" hasCustomPrompt="1"/>
          </p:nvPr>
        </p:nvSpPr>
        <p:spPr>
          <a:xfrm>
            <a:off x="535386" y="2257424"/>
            <a:ext cx="5445415" cy="1717312"/>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platzhalter 13"/>
          <p:cNvSpPr>
            <a:spLocks noGrp="1"/>
          </p:cNvSpPr>
          <p:nvPr>
            <p:ph type="body" sz="quarter" idx="14" hasCustomPrompt="1"/>
          </p:nvPr>
        </p:nvSpPr>
        <p:spPr>
          <a:xfrm>
            <a:off x="535387" y="1837800"/>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5" name="Textplatzhalter 5"/>
          <p:cNvSpPr>
            <a:spLocks noGrp="1"/>
          </p:cNvSpPr>
          <p:nvPr>
            <p:ph type="body" sz="quarter" idx="15" hasCustomPrompt="1"/>
          </p:nvPr>
        </p:nvSpPr>
        <p:spPr>
          <a:xfrm>
            <a:off x="6211200" y="2257425"/>
            <a:ext cx="5445415" cy="1717312"/>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platzhalter 13"/>
          <p:cNvSpPr>
            <a:spLocks noGrp="1"/>
          </p:cNvSpPr>
          <p:nvPr>
            <p:ph type="body" sz="quarter" idx="16" hasCustomPrompt="1"/>
          </p:nvPr>
        </p:nvSpPr>
        <p:spPr>
          <a:xfrm>
            <a:off x="6211202" y="1837800"/>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7" name="Textplatzhalter 5"/>
          <p:cNvSpPr>
            <a:spLocks noGrp="1"/>
          </p:cNvSpPr>
          <p:nvPr>
            <p:ph type="body" sz="quarter" idx="17" hasCustomPrompt="1"/>
          </p:nvPr>
        </p:nvSpPr>
        <p:spPr>
          <a:xfrm>
            <a:off x="535386" y="4505288"/>
            <a:ext cx="5445415" cy="1717312"/>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Textplatzhalter 13"/>
          <p:cNvSpPr>
            <a:spLocks noGrp="1"/>
          </p:cNvSpPr>
          <p:nvPr>
            <p:ph type="body" sz="quarter" idx="18" hasCustomPrompt="1"/>
          </p:nvPr>
        </p:nvSpPr>
        <p:spPr>
          <a:xfrm>
            <a:off x="535387" y="4088176"/>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9" name="Textplatzhalter 5"/>
          <p:cNvSpPr>
            <a:spLocks noGrp="1"/>
          </p:cNvSpPr>
          <p:nvPr>
            <p:ph type="body" sz="quarter" idx="19" hasCustomPrompt="1"/>
          </p:nvPr>
        </p:nvSpPr>
        <p:spPr>
          <a:xfrm>
            <a:off x="6211200" y="4505288"/>
            <a:ext cx="5445415" cy="1717312"/>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platzhalter 13"/>
          <p:cNvSpPr>
            <a:spLocks noGrp="1"/>
          </p:cNvSpPr>
          <p:nvPr>
            <p:ph type="body" sz="quarter" idx="20" hasCustomPrompt="1"/>
          </p:nvPr>
        </p:nvSpPr>
        <p:spPr>
          <a:xfrm>
            <a:off x="6211202" y="4088177"/>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1" name="Textplatzhalter 7"/>
          <p:cNvSpPr>
            <a:spLocks noGrp="1"/>
          </p:cNvSpPr>
          <p:nvPr>
            <p:ph type="body" sz="quarter" idx="21" hasCustomPrompt="1"/>
          </p:nvPr>
        </p:nvSpPr>
        <p:spPr>
          <a:xfrm>
            <a:off x="535354" y="395294"/>
            <a:ext cx="11121292"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pic>
        <p:nvPicPr>
          <p:cNvPr id="5" name="ums_logo_oben">
            <a:extLst>
              <a:ext uri="{FF2B5EF4-FFF2-40B4-BE49-F238E27FC236}">
                <a16:creationId xmlns:a16="http://schemas.microsoft.com/office/drawing/2014/main" id="{A0A70B9D-42A4-406C-BEC6-31341B8AF50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G-Textblock-2er">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1699" y="684008"/>
            <a:ext cx="11128533" cy="392480"/>
          </a:xfrm>
        </p:spPr>
        <p:txBody>
          <a:bodyPr/>
          <a:lstStyle>
            <a:lvl1pPr>
              <a:defRPr/>
            </a:lvl1pPr>
          </a:lstStyle>
          <a:p>
            <a:r>
              <a:rPr lang="en-US" noProof="0" dirty="0" err="1"/>
              <a:t>TITLEmasterformat</a:t>
            </a:r>
            <a:r>
              <a:rPr lang="en-US" noProof="0" dirty="0"/>
              <a:t> Click To Add Text</a:t>
            </a:r>
          </a:p>
        </p:txBody>
      </p:sp>
      <p:sp>
        <p:nvSpPr>
          <p:cNvPr id="3" name="Fußzeilenplatzhalter 2"/>
          <p:cNvSpPr>
            <a:spLocks noGrp="1"/>
          </p:cNvSpPr>
          <p:nvPr>
            <p:ph type="ftr" sz="quarter" idx="10"/>
          </p:nvPr>
        </p:nvSpPr>
        <p:spPr/>
        <p:txBody>
          <a:bodyPr/>
          <a:lstStyle/>
          <a:p>
            <a:r>
              <a:rPr lang="en-US"/>
              <a:t>. UMS . Customer . Topic . 00.00.2000 . XY . V1</a:t>
            </a:r>
            <a:endParaRPr lang="de-DE" dirty="0"/>
          </a:p>
        </p:txBody>
      </p:sp>
      <p:sp>
        <p:nvSpPr>
          <p:cNvPr id="6" name="Textplatzhalter 5"/>
          <p:cNvSpPr>
            <a:spLocks noGrp="1"/>
          </p:cNvSpPr>
          <p:nvPr>
            <p:ph type="body" sz="quarter" idx="12"/>
          </p:nvPr>
        </p:nvSpPr>
        <p:spPr>
          <a:xfrm>
            <a:off x="535386" y="2242736"/>
            <a:ext cx="5445415" cy="3979864"/>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3"/>
          <p:cNvSpPr>
            <a:spLocks noGrp="1"/>
          </p:cNvSpPr>
          <p:nvPr>
            <p:ph type="body" sz="quarter" idx="14" hasCustomPrompt="1"/>
          </p:nvPr>
        </p:nvSpPr>
        <p:spPr>
          <a:xfrm>
            <a:off x="535387" y="1837800"/>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5" name="Textplatzhalter 5"/>
          <p:cNvSpPr>
            <a:spLocks noGrp="1"/>
          </p:cNvSpPr>
          <p:nvPr>
            <p:ph type="body" sz="quarter" idx="15"/>
          </p:nvPr>
        </p:nvSpPr>
        <p:spPr>
          <a:xfrm>
            <a:off x="6211200" y="2242736"/>
            <a:ext cx="5445415" cy="3979864"/>
          </a:xfrm>
          <a:solidFill>
            <a:schemeClr val="accent5">
              <a:lumMod val="20000"/>
              <a:lumOff val="80000"/>
            </a:schemeClr>
          </a:solidFill>
          <a:ln>
            <a:noFill/>
          </a:ln>
        </p:spPr>
        <p:txBody>
          <a:bodyPr lIns="72000" tIns="36000" rIns="72000" bIns="36000">
            <a:noAutofit/>
          </a:bodyPr>
          <a:lstStyle>
            <a:lvl1pPr>
              <a:lnSpc>
                <a:spcPts val="1969"/>
              </a:lnSpc>
              <a:defRPr sz="1354">
                <a:solidFill>
                  <a:schemeClr val="tx1"/>
                </a:solidFill>
              </a:defRPr>
            </a:lvl1pPr>
            <a:lvl2pPr>
              <a:lnSpc>
                <a:spcPts val="1969"/>
              </a:lnSpc>
              <a:defRPr sz="1354">
                <a:solidFill>
                  <a:schemeClr val="tx1"/>
                </a:solidFill>
              </a:defRPr>
            </a:lvl2pPr>
            <a:lvl3pPr>
              <a:lnSpc>
                <a:spcPts val="1969"/>
              </a:lnSpc>
              <a:defRPr sz="1354">
                <a:solidFill>
                  <a:schemeClr val="tx1"/>
                </a:solidFill>
              </a:defRPr>
            </a:lvl3pPr>
            <a:lvl4pPr>
              <a:lnSpc>
                <a:spcPts val="1969"/>
              </a:lnSpc>
              <a:defRPr sz="1354">
                <a:solidFill>
                  <a:schemeClr val="tx1"/>
                </a:solidFill>
              </a:defRPr>
            </a:lvl4pPr>
            <a:lvl5pPr>
              <a:lnSpc>
                <a:spcPts val="1969"/>
              </a:lnSpc>
              <a:defRPr sz="1354">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3"/>
          <p:cNvSpPr>
            <a:spLocks noGrp="1"/>
          </p:cNvSpPr>
          <p:nvPr>
            <p:ph type="body" sz="quarter" idx="16" hasCustomPrompt="1"/>
          </p:nvPr>
        </p:nvSpPr>
        <p:spPr>
          <a:xfrm>
            <a:off x="6211202" y="1837800"/>
            <a:ext cx="5445413" cy="360000"/>
          </a:xfrm>
          <a:solidFill>
            <a:schemeClr val="tx1"/>
          </a:solidFill>
          <a:ln>
            <a:noFill/>
          </a:ln>
        </p:spPr>
        <p:txBody>
          <a:bodyPr anchor="ctr">
            <a:noAutofit/>
          </a:bodyPr>
          <a:lstStyle>
            <a:lvl1pPr algn="ctr">
              <a:defRPr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1" name="Textplatzhalter 7"/>
          <p:cNvSpPr>
            <a:spLocks noGrp="1"/>
          </p:cNvSpPr>
          <p:nvPr>
            <p:ph type="body" sz="quarter" idx="21" hasCustomPrompt="1"/>
          </p:nvPr>
        </p:nvSpPr>
        <p:spPr>
          <a:xfrm>
            <a:off x="535354" y="395294"/>
            <a:ext cx="11121292" cy="246221"/>
          </a:xfrm>
        </p:spPr>
        <p:txBody>
          <a:bodyPr/>
          <a:lstStyle>
            <a:lvl1pPr>
              <a:lnSpc>
                <a:spcPct val="100000"/>
              </a:lnSpc>
              <a:defRPr sz="1600" b="1" cap="all" baseline="0">
                <a:solidFill>
                  <a:schemeClr val="accent5"/>
                </a:solidFill>
              </a:defRPr>
            </a:lvl1pPr>
          </a:lstStyle>
          <a:p>
            <a:pPr lvl="0"/>
            <a:r>
              <a:rPr lang="en-US" noProof="0" dirty="0"/>
              <a:t>CHAPTER</a:t>
            </a:r>
          </a:p>
        </p:txBody>
      </p:sp>
      <p:sp>
        <p:nvSpPr>
          <p:cNvPr id="22" name="Foliennummernplatzhalter 3"/>
          <p:cNvSpPr>
            <a:spLocks noGrp="1"/>
          </p:cNvSpPr>
          <p:nvPr>
            <p:ph type="sldNum" sz="quarter" idx="11"/>
          </p:nvPr>
        </p:nvSpPr>
        <p:spPr>
          <a:xfrm>
            <a:off x="531692" y="6505399"/>
            <a:ext cx="519373" cy="113557"/>
          </a:xfrm>
        </p:spPr>
        <p:txBody>
          <a:bodyPr/>
          <a:lstStyle/>
          <a:p>
            <a:r>
              <a:rPr lang="en-US" noProof="0" dirty="0"/>
              <a:t>PAGE </a:t>
            </a:r>
            <a:fld id="{A68B4E04-65C9-4359-8E9A-56BC923F54B9}" type="slidenum">
              <a:rPr lang="en-US" noProof="0" smtClean="0"/>
              <a:pPr/>
              <a:t>‹#›</a:t>
            </a:fld>
            <a:endParaRPr lang="en-US" noProof="0" dirty="0"/>
          </a:p>
        </p:txBody>
      </p:sp>
      <p:pic>
        <p:nvPicPr>
          <p:cNvPr id="4" name="ums_logo_oben">
            <a:extLst>
              <a:ext uri="{FF2B5EF4-FFF2-40B4-BE49-F238E27FC236}">
                <a16:creationId xmlns:a16="http://schemas.microsoft.com/office/drawing/2014/main" id="{98F7E7A3-8352-4416-9E33-AE81F333F5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extLst>
      <p:ext uri="{BB962C8B-B14F-4D97-AF65-F5344CB8AC3E}">
        <p14:creationId xmlns:p14="http://schemas.microsoft.com/office/powerpoint/2010/main" val="1337209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G-Textblock-4er Spalte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1699" y="684008"/>
            <a:ext cx="11128533" cy="392480"/>
          </a:xfrm>
        </p:spPr>
        <p:txBody>
          <a:bodyPr/>
          <a:lstStyle>
            <a:lvl1pPr>
              <a:defRPr/>
            </a:lvl1pPr>
          </a:lstStyle>
          <a:p>
            <a:r>
              <a:rPr lang="en-US" noProof="0" dirty="0" err="1"/>
              <a:t>TITLEmasterformat</a:t>
            </a:r>
            <a:r>
              <a:rPr lang="en-US" noProof="0" dirty="0"/>
              <a:t> Click To Add Text</a:t>
            </a:r>
          </a:p>
        </p:txBody>
      </p:sp>
      <p:sp>
        <p:nvSpPr>
          <p:cNvPr id="3" name="Fußzeilenplatzhalter 2"/>
          <p:cNvSpPr>
            <a:spLocks noGrp="1"/>
          </p:cNvSpPr>
          <p:nvPr>
            <p:ph type="ftr" sz="quarter" idx="10"/>
          </p:nvPr>
        </p:nvSpPr>
        <p:spPr/>
        <p:txBody>
          <a:bodyPr/>
          <a:lstStyle/>
          <a:p>
            <a:r>
              <a:rPr lang="en-US"/>
              <a:t>. UMS . Customer . Topic . 00.00.2000 . XY . V1</a:t>
            </a:r>
            <a:endParaRPr lang="de-DE" dirty="0"/>
          </a:p>
        </p:txBody>
      </p:sp>
      <p:sp>
        <p:nvSpPr>
          <p:cNvPr id="6" name="Textplatzhalter 5"/>
          <p:cNvSpPr>
            <a:spLocks noGrp="1"/>
          </p:cNvSpPr>
          <p:nvPr>
            <p:ph type="body" sz="quarter" idx="12" hasCustomPrompt="1"/>
          </p:nvPr>
        </p:nvSpPr>
        <p:spPr>
          <a:xfrm>
            <a:off x="535384" y="2242736"/>
            <a:ext cx="2658462" cy="3979864"/>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platzhalter 13"/>
          <p:cNvSpPr>
            <a:spLocks noGrp="1"/>
          </p:cNvSpPr>
          <p:nvPr>
            <p:ph type="body" sz="quarter" idx="14" hasCustomPrompt="1"/>
          </p:nvPr>
        </p:nvSpPr>
        <p:spPr>
          <a:xfrm>
            <a:off x="535384"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5" name="Textplatzhalter 5"/>
          <p:cNvSpPr>
            <a:spLocks noGrp="1"/>
          </p:cNvSpPr>
          <p:nvPr>
            <p:ph type="body" sz="quarter" idx="15" hasCustomPrompt="1"/>
          </p:nvPr>
        </p:nvSpPr>
        <p:spPr>
          <a:xfrm>
            <a:off x="6177231" y="2242736"/>
            <a:ext cx="2658462" cy="3979864"/>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platzhalter 13"/>
          <p:cNvSpPr>
            <a:spLocks noGrp="1"/>
          </p:cNvSpPr>
          <p:nvPr>
            <p:ph type="body" sz="quarter" idx="16" hasCustomPrompt="1"/>
          </p:nvPr>
        </p:nvSpPr>
        <p:spPr>
          <a:xfrm>
            <a:off x="6177231"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1" name="Textplatzhalter 7"/>
          <p:cNvSpPr>
            <a:spLocks noGrp="1"/>
          </p:cNvSpPr>
          <p:nvPr>
            <p:ph type="body" sz="quarter" idx="21" hasCustomPrompt="1"/>
          </p:nvPr>
        </p:nvSpPr>
        <p:spPr>
          <a:xfrm>
            <a:off x="535354" y="395294"/>
            <a:ext cx="11121292" cy="246221"/>
          </a:xfrm>
        </p:spPr>
        <p:txBody>
          <a:bodyPr/>
          <a:lstStyle>
            <a:lvl1pPr>
              <a:lnSpc>
                <a:spcPct val="100000"/>
              </a:lnSpc>
              <a:defRPr sz="1600" b="1" cap="all" baseline="0">
                <a:solidFill>
                  <a:schemeClr val="accent5"/>
                </a:solidFill>
              </a:defRPr>
            </a:lvl1pPr>
          </a:lstStyle>
          <a:p>
            <a:pPr lvl="0"/>
            <a:r>
              <a:rPr lang="en-US" noProof="0" dirty="0"/>
              <a:t>CHAPTER</a:t>
            </a:r>
          </a:p>
        </p:txBody>
      </p:sp>
      <p:sp>
        <p:nvSpPr>
          <p:cNvPr id="22" name="Foliennummernplatzhalter 3"/>
          <p:cNvSpPr>
            <a:spLocks noGrp="1"/>
          </p:cNvSpPr>
          <p:nvPr>
            <p:ph type="sldNum" sz="quarter" idx="11"/>
          </p:nvPr>
        </p:nvSpPr>
        <p:spPr>
          <a:xfrm>
            <a:off x="531692" y="6505399"/>
            <a:ext cx="519373" cy="113557"/>
          </a:xfrm>
        </p:spPr>
        <p:txBody>
          <a:bodyPr/>
          <a:lstStyle/>
          <a:p>
            <a:r>
              <a:rPr lang="en-US" noProof="0" dirty="0"/>
              <a:t>PAGE </a:t>
            </a:r>
            <a:fld id="{A68B4E04-65C9-4359-8E9A-56BC923F54B9}" type="slidenum">
              <a:rPr lang="en-US" noProof="0" smtClean="0"/>
              <a:pPr/>
              <a:t>‹#›</a:t>
            </a:fld>
            <a:endParaRPr lang="en-US" noProof="0" dirty="0"/>
          </a:p>
        </p:txBody>
      </p:sp>
      <p:sp>
        <p:nvSpPr>
          <p:cNvPr id="11" name="Textplatzhalter 5"/>
          <p:cNvSpPr>
            <a:spLocks noGrp="1"/>
          </p:cNvSpPr>
          <p:nvPr>
            <p:ph type="body" sz="quarter" idx="22" hasCustomPrompt="1"/>
          </p:nvPr>
        </p:nvSpPr>
        <p:spPr>
          <a:xfrm>
            <a:off x="3356307" y="2242736"/>
            <a:ext cx="2658462" cy="3979864"/>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platzhalter 13"/>
          <p:cNvSpPr>
            <a:spLocks noGrp="1"/>
          </p:cNvSpPr>
          <p:nvPr>
            <p:ph type="body" sz="quarter" idx="23" hasCustomPrompt="1"/>
          </p:nvPr>
        </p:nvSpPr>
        <p:spPr>
          <a:xfrm>
            <a:off x="3356307"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9" name="Textplatzhalter 5"/>
          <p:cNvSpPr>
            <a:spLocks noGrp="1"/>
          </p:cNvSpPr>
          <p:nvPr>
            <p:ph type="body" sz="quarter" idx="24" hasCustomPrompt="1"/>
          </p:nvPr>
        </p:nvSpPr>
        <p:spPr>
          <a:xfrm>
            <a:off x="8998154" y="2242736"/>
            <a:ext cx="2658462" cy="3979864"/>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platzhalter 13"/>
          <p:cNvSpPr>
            <a:spLocks noGrp="1"/>
          </p:cNvSpPr>
          <p:nvPr>
            <p:ph type="body" sz="quarter" idx="25" hasCustomPrompt="1"/>
          </p:nvPr>
        </p:nvSpPr>
        <p:spPr>
          <a:xfrm>
            <a:off x="8998154"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pic>
        <p:nvPicPr>
          <p:cNvPr id="4" name="ums_logo_oben">
            <a:extLst>
              <a:ext uri="{FF2B5EF4-FFF2-40B4-BE49-F238E27FC236}">
                <a16:creationId xmlns:a16="http://schemas.microsoft.com/office/drawing/2014/main" id="{D9EC9B35-1839-4CE6-AA8B-599F76A72B6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extLst>
      <p:ext uri="{BB962C8B-B14F-4D97-AF65-F5344CB8AC3E}">
        <p14:creationId xmlns:p14="http://schemas.microsoft.com/office/powerpoint/2010/main" val="1521359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G-Textblock-8er">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31699" y="684008"/>
            <a:ext cx="11128533" cy="392480"/>
          </a:xfrm>
        </p:spPr>
        <p:txBody>
          <a:bodyPr/>
          <a:lstStyle>
            <a:lvl1pPr>
              <a:defRPr/>
            </a:lvl1pPr>
          </a:lstStyle>
          <a:p>
            <a:r>
              <a:rPr lang="en-US" noProof="0" dirty="0" err="1"/>
              <a:t>TITLEmasterformat</a:t>
            </a:r>
            <a:r>
              <a:rPr lang="en-US" noProof="0" dirty="0"/>
              <a:t> Click To Add Text</a:t>
            </a:r>
          </a:p>
        </p:txBody>
      </p:sp>
      <p:sp>
        <p:nvSpPr>
          <p:cNvPr id="3" name="Fußzeilenplatzhalter 2"/>
          <p:cNvSpPr>
            <a:spLocks noGrp="1"/>
          </p:cNvSpPr>
          <p:nvPr>
            <p:ph type="ftr" sz="quarter" idx="10"/>
          </p:nvPr>
        </p:nvSpPr>
        <p:spPr/>
        <p:txBody>
          <a:bodyPr/>
          <a:lstStyle/>
          <a:p>
            <a:r>
              <a:rPr lang="en-US"/>
              <a:t>. UMS . Customer . Topic . 00.00.2000 . XY . V1</a:t>
            </a:r>
            <a:endParaRPr lang="de-DE" dirty="0"/>
          </a:p>
        </p:txBody>
      </p:sp>
      <p:sp>
        <p:nvSpPr>
          <p:cNvPr id="6" name="Textplatzhalter 5"/>
          <p:cNvSpPr>
            <a:spLocks noGrp="1"/>
          </p:cNvSpPr>
          <p:nvPr>
            <p:ph type="body" sz="quarter" idx="12" hasCustomPrompt="1"/>
          </p:nvPr>
        </p:nvSpPr>
        <p:spPr>
          <a:xfrm>
            <a:off x="535384" y="2257424"/>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platzhalter 13"/>
          <p:cNvSpPr>
            <a:spLocks noGrp="1"/>
          </p:cNvSpPr>
          <p:nvPr>
            <p:ph type="body" sz="quarter" idx="14" hasCustomPrompt="1"/>
          </p:nvPr>
        </p:nvSpPr>
        <p:spPr>
          <a:xfrm>
            <a:off x="535384"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5" name="Textplatzhalter 5"/>
          <p:cNvSpPr>
            <a:spLocks noGrp="1"/>
          </p:cNvSpPr>
          <p:nvPr>
            <p:ph type="body" sz="quarter" idx="15" hasCustomPrompt="1"/>
          </p:nvPr>
        </p:nvSpPr>
        <p:spPr>
          <a:xfrm>
            <a:off x="6188587" y="2257425"/>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platzhalter 13"/>
          <p:cNvSpPr>
            <a:spLocks noGrp="1"/>
          </p:cNvSpPr>
          <p:nvPr>
            <p:ph type="body" sz="quarter" idx="16" hasCustomPrompt="1"/>
          </p:nvPr>
        </p:nvSpPr>
        <p:spPr>
          <a:xfrm>
            <a:off x="6188587"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1" name="Textplatzhalter 7"/>
          <p:cNvSpPr>
            <a:spLocks noGrp="1"/>
          </p:cNvSpPr>
          <p:nvPr>
            <p:ph type="body" sz="quarter" idx="21" hasCustomPrompt="1"/>
          </p:nvPr>
        </p:nvSpPr>
        <p:spPr>
          <a:xfrm>
            <a:off x="535354" y="395294"/>
            <a:ext cx="11121292" cy="246221"/>
          </a:xfrm>
        </p:spPr>
        <p:txBody>
          <a:bodyPr/>
          <a:lstStyle>
            <a:lvl1pPr>
              <a:lnSpc>
                <a:spcPct val="100000"/>
              </a:lnSpc>
              <a:defRPr sz="1600" b="1" cap="all" baseline="0">
                <a:solidFill>
                  <a:schemeClr val="accent5"/>
                </a:solidFill>
              </a:defRPr>
            </a:lvl1pPr>
          </a:lstStyle>
          <a:p>
            <a:pPr lvl="0"/>
            <a:r>
              <a:rPr lang="en-US" noProof="0" dirty="0"/>
              <a:t>CHAPTER</a:t>
            </a:r>
          </a:p>
        </p:txBody>
      </p:sp>
      <p:sp>
        <p:nvSpPr>
          <p:cNvPr id="22" name="Foliennummernplatzhalter 3"/>
          <p:cNvSpPr>
            <a:spLocks noGrp="1"/>
          </p:cNvSpPr>
          <p:nvPr>
            <p:ph type="sldNum" sz="quarter" idx="11"/>
          </p:nvPr>
        </p:nvSpPr>
        <p:spPr>
          <a:xfrm>
            <a:off x="531692" y="6505399"/>
            <a:ext cx="519373" cy="113557"/>
          </a:xfrm>
        </p:spPr>
        <p:txBody>
          <a:bodyPr/>
          <a:lstStyle/>
          <a:p>
            <a:r>
              <a:rPr lang="en-US" noProof="0" dirty="0"/>
              <a:t>PAGE </a:t>
            </a:r>
            <a:fld id="{A68B4E04-65C9-4359-8E9A-56BC923F54B9}" type="slidenum">
              <a:rPr lang="en-US" noProof="0" smtClean="0"/>
              <a:pPr/>
              <a:t>‹#›</a:t>
            </a:fld>
            <a:endParaRPr lang="en-US" noProof="0" dirty="0"/>
          </a:p>
        </p:txBody>
      </p:sp>
      <p:sp>
        <p:nvSpPr>
          <p:cNvPr id="11" name="Textplatzhalter 5"/>
          <p:cNvSpPr>
            <a:spLocks noGrp="1"/>
          </p:cNvSpPr>
          <p:nvPr>
            <p:ph type="body" sz="quarter" idx="22" hasCustomPrompt="1"/>
          </p:nvPr>
        </p:nvSpPr>
        <p:spPr>
          <a:xfrm>
            <a:off x="3355544" y="2257424"/>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platzhalter 13"/>
          <p:cNvSpPr>
            <a:spLocks noGrp="1"/>
          </p:cNvSpPr>
          <p:nvPr>
            <p:ph type="body" sz="quarter" idx="23" hasCustomPrompt="1"/>
          </p:nvPr>
        </p:nvSpPr>
        <p:spPr>
          <a:xfrm>
            <a:off x="3355544"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9" name="Textplatzhalter 5"/>
          <p:cNvSpPr>
            <a:spLocks noGrp="1"/>
          </p:cNvSpPr>
          <p:nvPr>
            <p:ph type="body" sz="quarter" idx="24" hasCustomPrompt="1"/>
          </p:nvPr>
        </p:nvSpPr>
        <p:spPr>
          <a:xfrm>
            <a:off x="8998154" y="2257425"/>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platzhalter 13"/>
          <p:cNvSpPr>
            <a:spLocks noGrp="1"/>
          </p:cNvSpPr>
          <p:nvPr>
            <p:ph type="body" sz="quarter" idx="25" hasCustomPrompt="1"/>
          </p:nvPr>
        </p:nvSpPr>
        <p:spPr>
          <a:xfrm>
            <a:off x="8998154" y="183780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18" name="Textplatzhalter 13"/>
          <p:cNvSpPr>
            <a:spLocks noGrp="1"/>
          </p:cNvSpPr>
          <p:nvPr>
            <p:ph type="body" sz="quarter" idx="27" hasCustomPrompt="1"/>
          </p:nvPr>
        </p:nvSpPr>
        <p:spPr>
          <a:xfrm>
            <a:off x="535384" y="412372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4" name="Textplatzhalter 13"/>
          <p:cNvSpPr>
            <a:spLocks noGrp="1"/>
          </p:cNvSpPr>
          <p:nvPr>
            <p:ph type="body" sz="quarter" idx="29" hasCustomPrompt="1"/>
          </p:nvPr>
        </p:nvSpPr>
        <p:spPr>
          <a:xfrm>
            <a:off x="6188587" y="412372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7" name="Textplatzhalter 13"/>
          <p:cNvSpPr>
            <a:spLocks noGrp="1"/>
          </p:cNvSpPr>
          <p:nvPr>
            <p:ph type="body" sz="quarter" idx="31" hasCustomPrompt="1"/>
          </p:nvPr>
        </p:nvSpPr>
        <p:spPr>
          <a:xfrm>
            <a:off x="3355544" y="412372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29" name="Textplatzhalter 13"/>
          <p:cNvSpPr>
            <a:spLocks noGrp="1"/>
          </p:cNvSpPr>
          <p:nvPr>
            <p:ph type="body" sz="quarter" idx="33" hasCustomPrompt="1"/>
          </p:nvPr>
        </p:nvSpPr>
        <p:spPr>
          <a:xfrm>
            <a:off x="8998154" y="4123720"/>
            <a:ext cx="2658462" cy="360000"/>
          </a:xfrm>
          <a:solidFill>
            <a:schemeClr val="tx1"/>
          </a:solidFill>
          <a:ln>
            <a:noFill/>
          </a:ln>
        </p:spPr>
        <p:txBody>
          <a:bodyPr anchor="ctr">
            <a:noAutofit/>
          </a:bodyPr>
          <a:lstStyle>
            <a:lvl1pPr algn="ctr">
              <a:defRPr sz="1600" b="1" cap="all" baseline="0">
                <a:solidFill>
                  <a:schemeClr val="bg1"/>
                </a:solidFill>
              </a:defRPr>
            </a:lvl1pPr>
            <a:lvl2pPr>
              <a:defRPr b="1"/>
            </a:lvl2pPr>
            <a:lvl3pPr>
              <a:defRPr b="1"/>
            </a:lvl3pPr>
            <a:lvl4pPr>
              <a:defRPr b="1"/>
            </a:lvl4pPr>
            <a:lvl5pPr>
              <a:defRPr b="1"/>
            </a:lvl5pPr>
          </a:lstStyle>
          <a:p>
            <a:pPr lvl="0"/>
            <a:r>
              <a:rPr lang="de-DE" dirty="0"/>
              <a:t>Inhalte</a:t>
            </a:r>
          </a:p>
        </p:txBody>
      </p:sp>
      <p:sp>
        <p:nvSpPr>
          <p:cNvPr id="30" name="Textplatzhalter 5"/>
          <p:cNvSpPr>
            <a:spLocks noGrp="1"/>
          </p:cNvSpPr>
          <p:nvPr>
            <p:ph type="body" sz="quarter" idx="34" hasCustomPrompt="1"/>
          </p:nvPr>
        </p:nvSpPr>
        <p:spPr>
          <a:xfrm>
            <a:off x="535384" y="4546968"/>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1" name="Textplatzhalter 5"/>
          <p:cNvSpPr>
            <a:spLocks noGrp="1"/>
          </p:cNvSpPr>
          <p:nvPr>
            <p:ph type="body" sz="quarter" idx="35" hasCustomPrompt="1"/>
          </p:nvPr>
        </p:nvSpPr>
        <p:spPr>
          <a:xfrm>
            <a:off x="6188587" y="4546968"/>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2" name="Textplatzhalter 5"/>
          <p:cNvSpPr>
            <a:spLocks noGrp="1"/>
          </p:cNvSpPr>
          <p:nvPr>
            <p:ph type="body" sz="quarter" idx="36" hasCustomPrompt="1"/>
          </p:nvPr>
        </p:nvSpPr>
        <p:spPr>
          <a:xfrm>
            <a:off x="3355544" y="4546968"/>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Textplatzhalter 5"/>
          <p:cNvSpPr>
            <a:spLocks noGrp="1"/>
          </p:cNvSpPr>
          <p:nvPr>
            <p:ph type="body" sz="quarter" idx="37" hasCustomPrompt="1"/>
          </p:nvPr>
        </p:nvSpPr>
        <p:spPr>
          <a:xfrm>
            <a:off x="8998154" y="4546968"/>
            <a:ext cx="2658462" cy="1675632"/>
          </a:xfrm>
          <a:solidFill>
            <a:schemeClr val="accent5">
              <a:lumMod val="20000"/>
              <a:lumOff val="80000"/>
            </a:schemeClr>
          </a:solidFill>
          <a:ln>
            <a:noFill/>
          </a:ln>
        </p:spPr>
        <p:txBody>
          <a:bodyPr lIns="36000" tIns="36000" rIns="36000" bIns="36000">
            <a:noAutofit/>
          </a:bodyPr>
          <a:lstStyle>
            <a:lvl1pPr>
              <a:lnSpc>
                <a:spcPts val="1969"/>
              </a:lnSpc>
              <a:defRPr sz="1231">
                <a:solidFill>
                  <a:schemeClr val="tx1"/>
                </a:solidFill>
              </a:defRPr>
            </a:lvl1pPr>
            <a:lvl2pPr>
              <a:lnSpc>
                <a:spcPts val="1969"/>
              </a:lnSpc>
              <a:defRPr sz="1231">
                <a:solidFill>
                  <a:schemeClr val="tx1"/>
                </a:solidFill>
              </a:defRPr>
            </a:lvl2pPr>
            <a:lvl3pPr>
              <a:lnSpc>
                <a:spcPts val="1969"/>
              </a:lnSpc>
              <a:defRPr sz="1231">
                <a:solidFill>
                  <a:schemeClr val="tx1"/>
                </a:solidFill>
              </a:defRPr>
            </a:lvl3pPr>
            <a:lvl4pPr>
              <a:lnSpc>
                <a:spcPts val="1969"/>
              </a:lnSpc>
              <a:defRPr sz="1231">
                <a:solidFill>
                  <a:schemeClr val="tx1"/>
                </a:solidFill>
              </a:defRPr>
            </a:lvl4pPr>
            <a:lvl5pPr>
              <a:lnSpc>
                <a:spcPts val="1969"/>
              </a:lnSpc>
              <a:defRPr sz="1231">
                <a:solidFill>
                  <a:schemeClr val="tx1"/>
                </a:solidFill>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4" name="ums_logo_oben">
            <a:extLst>
              <a:ext uri="{FF2B5EF4-FFF2-40B4-BE49-F238E27FC236}">
                <a16:creationId xmlns:a16="http://schemas.microsoft.com/office/drawing/2014/main" id="{25412F0A-6899-48C8-9B2A-A02FC25D33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extLst>
      <p:ext uri="{BB962C8B-B14F-4D97-AF65-F5344CB8AC3E}">
        <p14:creationId xmlns:p14="http://schemas.microsoft.com/office/powerpoint/2010/main" val="3550721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emen-Inhalte">
    <p:spTree>
      <p:nvGrpSpPr>
        <p:cNvPr id="1" name=""/>
        <p:cNvGrpSpPr/>
        <p:nvPr/>
      </p:nvGrpSpPr>
      <p:grpSpPr>
        <a:xfrm>
          <a:off x="0" y="0"/>
          <a:ext cx="0" cy="0"/>
          <a:chOff x="0" y="0"/>
          <a:chExt cx="0" cy="0"/>
        </a:xfrm>
      </p:grpSpPr>
      <p:sp>
        <p:nvSpPr>
          <p:cNvPr id="20" name="Textplatzhalter 4"/>
          <p:cNvSpPr>
            <a:spLocks noGrp="1"/>
          </p:cNvSpPr>
          <p:nvPr>
            <p:ph type="body" sz="quarter" idx="11" hasCustomPrompt="1"/>
          </p:nvPr>
        </p:nvSpPr>
        <p:spPr>
          <a:xfrm>
            <a:off x="535387" y="1837804"/>
            <a:ext cx="2680431" cy="558743"/>
          </a:xfrm>
        </p:spPr>
        <p:txBody>
          <a:bodyPr/>
          <a:lstStyle>
            <a:lvl1pPr marL="0" indent="0">
              <a:lnSpc>
                <a:spcPts val="2339"/>
              </a:lnSpc>
              <a:defRPr sz="1600" b="1" cap="all" baseline="0"/>
            </a:lvl1pPr>
            <a:lvl2pPr marL="0" indent="0">
              <a:lnSpc>
                <a:spcPts val="2339"/>
              </a:lnSpc>
              <a:buNone/>
              <a:defRPr sz="1600" b="1" cap="all" baseline="0"/>
            </a:lvl2pPr>
            <a:lvl3pPr>
              <a:lnSpc>
                <a:spcPts val="2339"/>
              </a:lnSpc>
              <a:defRPr sz="1600" b="1" cap="all" baseline="0"/>
            </a:lvl3pPr>
            <a:lvl4pPr>
              <a:lnSpc>
                <a:spcPts val="2339"/>
              </a:lnSpc>
              <a:defRPr sz="1600"/>
            </a:lvl4pPr>
            <a:lvl5pPr>
              <a:lnSpc>
                <a:spcPts val="2339"/>
              </a:lnSpc>
              <a:defRPr sz="1600"/>
            </a:lvl5pPr>
          </a:lstStyle>
          <a:p>
            <a:pPr lvl="0"/>
            <a:r>
              <a:rPr lang="en-US" noProof="0" dirty="0"/>
              <a:t>Click in the textbox to add text</a:t>
            </a:r>
          </a:p>
        </p:txBody>
      </p:sp>
      <p:sp>
        <p:nvSpPr>
          <p:cNvPr id="21" name="Textplatzhalter 4"/>
          <p:cNvSpPr>
            <a:spLocks noGrp="1"/>
          </p:cNvSpPr>
          <p:nvPr>
            <p:ph type="body" sz="quarter" idx="14" hasCustomPrompt="1"/>
          </p:nvPr>
        </p:nvSpPr>
        <p:spPr>
          <a:xfrm>
            <a:off x="3228000" y="1837805"/>
            <a:ext cx="8428615" cy="1148648"/>
          </a:xfrm>
        </p:spPr>
        <p:txBody>
          <a:bodyPr/>
          <a:lstStyle>
            <a:lvl1pPr>
              <a:lnSpc>
                <a:spcPts val="2339"/>
              </a:lnSpc>
              <a:defRPr sz="1600"/>
            </a:lvl1pPr>
            <a:lvl2pPr>
              <a:lnSpc>
                <a:spcPts val="2339"/>
              </a:lnSpc>
              <a:defRPr sz="1600"/>
            </a:lvl2pPr>
            <a:lvl3pPr>
              <a:lnSpc>
                <a:spcPts val="2339"/>
              </a:lnSpc>
              <a:defRPr sz="1600"/>
            </a:lvl3pPr>
            <a:lvl4pPr>
              <a:lnSpc>
                <a:spcPts val="2339"/>
              </a:lnSpc>
              <a:defRPr sz="1600">
                <a:solidFill>
                  <a:schemeClr val="bg1"/>
                </a:solidFill>
              </a:defRPr>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p:txBody>
      </p:sp>
      <p:sp>
        <p:nvSpPr>
          <p:cNvPr id="22" name="Textplatzhalter 4"/>
          <p:cNvSpPr>
            <a:spLocks noGrp="1"/>
          </p:cNvSpPr>
          <p:nvPr>
            <p:ph type="body" sz="quarter" idx="20" hasCustomPrompt="1"/>
          </p:nvPr>
        </p:nvSpPr>
        <p:spPr>
          <a:xfrm>
            <a:off x="535387" y="2974529"/>
            <a:ext cx="2680431" cy="558743"/>
          </a:xfrm>
        </p:spPr>
        <p:txBody>
          <a:bodyPr/>
          <a:lstStyle>
            <a:lvl1pPr marL="0" indent="0">
              <a:lnSpc>
                <a:spcPts val="2339"/>
              </a:lnSpc>
              <a:defRPr sz="1600" b="1" cap="all" baseline="0"/>
            </a:lvl1pPr>
            <a:lvl2pPr>
              <a:lnSpc>
                <a:spcPts val="2339"/>
              </a:lnSpc>
              <a:defRPr sz="1600" b="1" cap="all" baseline="0"/>
            </a:lvl2pPr>
            <a:lvl3pPr>
              <a:lnSpc>
                <a:spcPts val="2339"/>
              </a:lnSpc>
              <a:defRPr sz="1600" b="1" cap="all" baseline="0"/>
            </a:lvl3pPr>
            <a:lvl4pPr>
              <a:lnSpc>
                <a:spcPts val="2339"/>
              </a:lnSpc>
              <a:defRPr sz="1600"/>
            </a:lvl4pPr>
            <a:lvl5pPr>
              <a:lnSpc>
                <a:spcPts val="2339"/>
              </a:lnSpc>
              <a:defRPr sz="1600"/>
            </a:lvl5pPr>
          </a:lstStyle>
          <a:p>
            <a:pPr lvl="0"/>
            <a:r>
              <a:rPr lang="en-US" noProof="0" dirty="0"/>
              <a:t>Click in the textbox to add text</a:t>
            </a:r>
          </a:p>
        </p:txBody>
      </p:sp>
      <p:sp>
        <p:nvSpPr>
          <p:cNvPr id="23" name="Textplatzhalter 4"/>
          <p:cNvSpPr>
            <a:spLocks noGrp="1"/>
          </p:cNvSpPr>
          <p:nvPr>
            <p:ph type="body" sz="quarter" idx="21" hasCustomPrompt="1"/>
          </p:nvPr>
        </p:nvSpPr>
        <p:spPr>
          <a:xfrm>
            <a:off x="3228000" y="2974526"/>
            <a:ext cx="8428615" cy="1148648"/>
          </a:xfrm>
        </p:spPr>
        <p:txBody>
          <a:bodyPr/>
          <a:lstStyle>
            <a:lvl1pPr>
              <a:lnSpc>
                <a:spcPts val="2339"/>
              </a:lnSpc>
              <a:defRPr sz="1600"/>
            </a:lvl1pPr>
            <a:lvl2pPr>
              <a:lnSpc>
                <a:spcPts val="2339"/>
              </a:lnSpc>
              <a:defRPr sz="1600"/>
            </a:lvl2pPr>
            <a:lvl3pPr>
              <a:lnSpc>
                <a:spcPts val="2339"/>
              </a:lnSpc>
              <a:defRPr sz="1600"/>
            </a:lvl3pPr>
            <a:lvl4pPr>
              <a:lnSpc>
                <a:spcPts val="2339"/>
              </a:lnSpc>
              <a:defRPr sz="1600">
                <a:solidFill>
                  <a:schemeClr val="bg1"/>
                </a:solidFill>
              </a:defRPr>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p:txBody>
      </p:sp>
      <p:sp>
        <p:nvSpPr>
          <p:cNvPr id="24" name="Textplatzhalter 4"/>
          <p:cNvSpPr>
            <a:spLocks noGrp="1"/>
          </p:cNvSpPr>
          <p:nvPr>
            <p:ph type="body" sz="quarter" idx="22" hasCustomPrompt="1"/>
          </p:nvPr>
        </p:nvSpPr>
        <p:spPr>
          <a:xfrm>
            <a:off x="535387" y="4111254"/>
            <a:ext cx="2680431" cy="558743"/>
          </a:xfrm>
        </p:spPr>
        <p:txBody>
          <a:bodyPr/>
          <a:lstStyle>
            <a:lvl1pPr marL="0" indent="0">
              <a:lnSpc>
                <a:spcPts val="2339"/>
              </a:lnSpc>
              <a:defRPr sz="1600" b="1" cap="all" baseline="0"/>
            </a:lvl1pPr>
            <a:lvl2pPr>
              <a:lnSpc>
                <a:spcPts val="2339"/>
              </a:lnSpc>
              <a:defRPr sz="1600" b="1" cap="all" baseline="0"/>
            </a:lvl2pPr>
            <a:lvl3pPr>
              <a:lnSpc>
                <a:spcPts val="2339"/>
              </a:lnSpc>
              <a:defRPr sz="1600" b="1" cap="all" baseline="0"/>
            </a:lvl3pPr>
            <a:lvl4pPr>
              <a:lnSpc>
                <a:spcPts val="2339"/>
              </a:lnSpc>
              <a:defRPr sz="1600"/>
            </a:lvl4pPr>
            <a:lvl5pPr>
              <a:lnSpc>
                <a:spcPts val="2339"/>
              </a:lnSpc>
              <a:defRPr sz="1600"/>
            </a:lvl5pPr>
          </a:lstStyle>
          <a:p>
            <a:pPr lvl="0"/>
            <a:r>
              <a:rPr lang="en-US" noProof="0" dirty="0"/>
              <a:t>Click in the textbox to add text</a:t>
            </a:r>
          </a:p>
        </p:txBody>
      </p:sp>
      <p:sp>
        <p:nvSpPr>
          <p:cNvPr id="25" name="Textplatzhalter 4"/>
          <p:cNvSpPr>
            <a:spLocks noGrp="1"/>
          </p:cNvSpPr>
          <p:nvPr>
            <p:ph type="body" sz="quarter" idx="23" hasCustomPrompt="1"/>
          </p:nvPr>
        </p:nvSpPr>
        <p:spPr>
          <a:xfrm>
            <a:off x="3228000" y="4111255"/>
            <a:ext cx="8428615" cy="1148648"/>
          </a:xfrm>
        </p:spPr>
        <p:txBody>
          <a:bodyPr/>
          <a:lstStyle>
            <a:lvl1pPr>
              <a:lnSpc>
                <a:spcPts val="2339"/>
              </a:lnSpc>
              <a:defRPr sz="1600"/>
            </a:lvl1pPr>
            <a:lvl2pPr>
              <a:lnSpc>
                <a:spcPts val="2339"/>
              </a:lnSpc>
              <a:defRPr sz="1600"/>
            </a:lvl2pPr>
            <a:lvl3pPr>
              <a:lnSpc>
                <a:spcPts val="2339"/>
              </a:lnSpc>
              <a:defRPr sz="1600"/>
            </a:lvl3pPr>
            <a:lvl4pPr>
              <a:lnSpc>
                <a:spcPts val="2339"/>
              </a:lnSpc>
              <a:defRPr sz="1600">
                <a:solidFill>
                  <a:schemeClr val="bg1"/>
                </a:solidFill>
              </a:defRPr>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p:txBody>
      </p:sp>
      <p:sp>
        <p:nvSpPr>
          <p:cNvPr id="26" name="Textplatzhalter 4"/>
          <p:cNvSpPr>
            <a:spLocks noGrp="1"/>
          </p:cNvSpPr>
          <p:nvPr>
            <p:ph type="body" sz="quarter" idx="24" hasCustomPrompt="1"/>
          </p:nvPr>
        </p:nvSpPr>
        <p:spPr>
          <a:xfrm>
            <a:off x="535387" y="5247978"/>
            <a:ext cx="2680431" cy="558743"/>
          </a:xfrm>
        </p:spPr>
        <p:txBody>
          <a:bodyPr/>
          <a:lstStyle>
            <a:lvl1pPr marL="0" indent="0">
              <a:lnSpc>
                <a:spcPts val="2339"/>
              </a:lnSpc>
              <a:defRPr sz="1600" b="1" cap="all" baseline="0"/>
            </a:lvl1pPr>
            <a:lvl2pPr>
              <a:lnSpc>
                <a:spcPts val="2339"/>
              </a:lnSpc>
              <a:defRPr sz="1600" b="1" cap="all" baseline="0"/>
            </a:lvl2pPr>
            <a:lvl3pPr>
              <a:lnSpc>
                <a:spcPts val="2339"/>
              </a:lnSpc>
              <a:defRPr sz="1600" b="1" cap="all" baseline="0"/>
            </a:lvl3pPr>
            <a:lvl4pPr>
              <a:lnSpc>
                <a:spcPts val="2339"/>
              </a:lnSpc>
              <a:defRPr sz="1600"/>
            </a:lvl4pPr>
            <a:lvl5pPr>
              <a:lnSpc>
                <a:spcPts val="2339"/>
              </a:lnSpc>
              <a:defRPr sz="1600"/>
            </a:lvl5pPr>
          </a:lstStyle>
          <a:p>
            <a:pPr lvl="0"/>
            <a:r>
              <a:rPr lang="en-US" noProof="0" dirty="0"/>
              <a:t>Click in the textbox to add text</a:t>
            </a:r>
          </a:p>
        </p:txBody>
      </p:sp>
      <p:sp>
        <p:nvSpPr>
          <p:cNvPr id="27" name="Textplatzhalter 4"/>
          <p:cNvSpPr>
            <a:spLocks noGrp="1"/>
          </p:cNvSpPr>
          <p:nvPr>
            <p:ph type="body" sz="quarter" idx="25" hasCustomPrompt="1"/>
          </p:nvPr>
        </p:nvSpPr>
        <p:spPr>
          <a:xfrm>
            <a:off x="3228000" y="5247979"/>
            <a:ext cx="8428615" cy="1148648"/>
          </a:xfrm>
        </p:spPr>
        <p:txBody>
          <a:bodyPr/>
          <a:lstStyle>
            <a:lvl1pPr>
              <a:lnSpc>
                <a:spcPts val="2339"/>
              </a:lnSpc>
              <a:defRPr sz="1600"/>
            </a:lvl1pPr>
            <a:lvl2pPr>
              <a:lnSpc>
                <a:spcPts val="2339"/>
              </a:lnSpc>
              <a:defRPr sz="1600"/>
            </a:lvl2pPr>
            <a:lvl3pPr>
              <a:lnSpc>
                <a:spcPts val="2339"/>
              </a:lnSpc>
              <a:defRPr sz="1600"/>
            </a:lvl3pPr>
            <a:lvl4pPr>
              <a:lnSpc>
                <a:spcPts val="2339"/>
              </a:lnSpc>
              <a:defRPr sz="1600">
                <a:solidFill>
                  <a:schemeClr val="bg1"/>
                </a:solidFill>
              </a:defRPr>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p:txBody>
      </p:sp>
      <p:sp>
        <p:nvSpPr>
          <p:cNvPr id="28"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4" name="Foliennummernplatzhalter 17"/>
          <p:cNvSpPr>
            <a:spLocks noGrp="1"/>
          </p:cNvSpPr>
          <p:nvPr>
            <p:ph type="sldNum" sz="quarter" idx="26"/>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5" name="Fußzeilenplatzhalter 18"/>
          <p:cNvSpPr>
            <a:spLocks noGrp="1"/>
          </p:cNvSpPr>
          <p:nvPr>
            <p:ph type="ftr" sz="quarter" idx="27"/>
          </p:nvPr>
        </p:nvSpPr>
        <p:spPr>
          <a:xfrm>
            <a:off x="1037498" y="6494787"/>
            <a:ext cx="2293898" cy="113557"/>
          </a:xfrm>
        </p:spPr>
        <p:txBody>
          <a:bodyPr/>
          <a:lstStyle/>
          <a:p>
            <a:r>
              <a:rPr lang="en-US"/>
              <a:t>. UMS . Customer . Topic . 00.00.2000 . XY . V1</a:t>
            </a:r>
            <a:endParaRPr lang="de-DE" dirty="0"/>
          </a:p>
        </p:txBody>
      </p:sp>
      <p:sp>
        <p:nvSpPr>
          <p:cNvPr id="1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pic>
        <p:nvPicPr>
          <p:cNvPr id="2" name="ums_logo_oben">
            <a:extLst>
              <a:ext uri="{FF2B5EF4-FFF2-40B4-BE49-F238E27FC236}">
                <a16:creationId xmlns:a16="http://schemas.microsoft.com/office/drawing/2014/main" id="{D3516778-34FC-469B-A008-1202B36F01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Bild">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5" y="1837805"/>
            <a:ext cx="5386508"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7"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8" name="Foliennummernplatzhalter 7"/>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1" name="Fußzeilenplatzhalter 10"/>
          <p:cNvSpPr>
            <a:spLocks noGrp="1"/>
          </p:cNvSpPr>
          <p:nvPr>
            <p:ph type="ftr" sz="quarter" idx="18"/>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D3007CCE-D513-4D84-8FC6-4333A6FA4BA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Text">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6269508" y="1837805"/>
            <a:ext cx="5387108"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el 5"/>
          <p:cNvSpPr>
            <a:spLocks noGrp="1"/>
          </p:cNvSpPr>
          <p:nvPr>
            <p:ph type="title" hasCustomPrompt="1"/>
          </p:nvPr>
        </p:nvSpPr>
        <p:spPr>
          <a:xfrm>
            <a:off x="535387" y="684008"/>
            <a:ext cx="11121231" cy="392480"/>
          </a:xfrm>
        </p:spPr>
        <p:txBody>
          <a:bodyPr/>
          <a:lstStyle>
            <a:lvl1pPr>
              <a:defRPr/>
            </a:lvl1pPr>
          </a:lstStyle>
          <a:p>
            <a:r>
              <a:rPr lang="en-US" noProof="0" dirty="0" err="1"/>
              <a:t>TITLEmasterformat</a:t>
            </a:r>
            <a:r>
              <a:rPr lang="en-US" noProof="0" dirty="0"/>
              <a:t> Click To Add Text</a:t>
            </a:r>
            <a:endParaRPr lang="de-DE" dirty="0"/>
          </a:p>
        </p:txBody>
      </p:sp>
      <p:sp>
        <p:nvSpPr>
          <p:cNvPr id="7"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8" name="Foliennummernplatzhalter 7"/>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1" name="Fußzeilenplatzhalter 10"/>
          <p:cNvSpPr>
            <a:spLocks noGrp="1"/>
          </p:cNvSpPr>
          <p:nvPr>
            <p:ph type="ftr" sz="quarter" idx="18"/>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C7479FB7-FCD2-4063-9A99-B0304853C3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ipchart">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35391" y="684010"/>
            <a:ext cx="5386507" cy="270267"/>
          </a:xfrm>
        </p:spPr>
        <p:txBody>
          <a:bodyPr/>
          <a:lstStyle>
            <a:lvl1pPr marL="0" marR="0" indent="0" algn="l" defTabSz="1178935" rtl="0" eaLnBrk="1" fontAlgn="auto" latinLnBrk="0" hangingPunct="1">
              <a:lnSpc>
                <a:spcPts val="2339"/>
              </a:lnSpc>
              <a:spcBef>
                <a:spcPct val="0"/>
              </a:spcBef>
              <a:spcAft>
                <a:spcPts val="0"/>
              </a:spcAft>
              <a:buClrTx/>
              <a:buSzTx/>
              <a:buFontTx/>
              <a:buNone/>
              <a:tabLst/>
              <a:defRPr sz="1846" cap="all" baseline="0"/>
            </a:lvl1pPr>
          </a:lstStyle>
          <a:p>
            <a:pPr marL="0" marR="0" lvl="0" indent="0" algn="l" defTabSz="1178935" rtl="0" eaLnBrk="1" fontAlgn="auto" latinLnBrk="0" hangingPunct="1">
              <a:lnSpc>
                <a:spcPts val="2339"/>
              </a:lnSpc>
              <a:spcBef>
                <a:spcPct val="0"/>
              </a:spcBef>
              <a:spcAft>
                <a:spcPts val="0"/>
              </a:spcAft>
              <a:buClrTx/>
              <a:buSzTx/>
              <a:buFontTx/>
              <a:buNone/>
              <a:tabLst/>
              <a:defRPr/>
            </a:pPr>
            <a:r>
              <a:rPr lang="en-US" noProof="0" dirty="0"/>
              <a:t>Click in the textbox to add text</a:t>
            </a:r>
            <a:endParaRPr lang="de-DE" dirty="0"/>
          </a:p>
        </p:txBody>
      </p:sp>
      <p:sp>
        <p:nvSpPr>
          <p:cNvPr id="16" name="Textplatzhalter 15"/>
          <p:cNvSpPr>
            <a:spLocks noGrp="1"/>
          </p:cNvSpPr>
          <p:nvPr>
            <p:ph type="body" sz="quarter" idx="15" hasCustomPrompt="1"/>
          </p:nvPr>
        </p:nvSpPr>
        <p:spPr>
          <a:xfrm>
            <a:off x="535386" y="950850"/>
            <a:ext cx="5386798" cy="263790"/>
          </a:xfrm>
        </p:spPr>
        <p:txBody>
          <a:bodyPr/>
          <a:lstStyle>
            <a:lvl1pPr>
              <a:lnSpc>
                <a:spcPts val="2339"/>
              </a:lnSpc>
              <a:defRPr sz="1600" b="1" cap="all" baseline="0"/>
            </a:lvl1pPr>
          </a:lstStyle>
          <a:p>
            <a:pPr lvl="0"/>
            <a:r>
              <a:rPr lang="en-US" noProof="0" dirty="0"/>
              <a:t>Click in the textbox to add text</a:t>
            </a:r>
          </a:p>
        </p:txBody>
      </p:sp>
      <p:sp>
        <p:nvSpPr>
          <p:cNvPr id="17" name="Textplatzhalter 15"/>
          <p:cNvSpPr>
            <a:spLocks noGrp="1"/>
          </p:cNvSpPr>
          <p:nvPr>
            <p:ph type="body" sz="quarter" idx="16" hasCustomPrompt="1"/>
          </p:nvPr>
        </p:nvSpPr>
        <p:spPr>
          <a:xfrm>
            <a:off x="6269508" y="950850"/>
            <a:ext cx="5387108" cy="263790"/>
          </a:xfrm>
        </p:spPr>
        <p:txBody>
          <a:bodyPr/>
          <a:lstStyle>
            <a:lvl1pPr>
              <a:lnSpc>
                <a:spcPts val="2339"/>
              </a:lnSpc>
              <a:defRPr sz="1600" b="1" cap="all" baseline="0"/>
            </a:lvl1pPr>
          </a:lstStyle>
          <a:p>
            <a:pPr lvl="0"/>
            <a:r>
              <a:rPr lang="en-US" noProof="0" dirty="0"/>
              <a:t>Click in the textbox to add text</a:t>
            </a:r>
          </a:p>
        </p:txBody>
      </p:sp>
      <p:sp>
        <p:nvSpPr>
          <p:cNvPr id="20" name="Textplatzhalter 19"/>
          <p:cNvSpPr>
            <a:spLocks noGrp="1"/>
          </p:cNvSpPr>
          <p:nvPr>
            <p:ph type="body" sz="quarter" idx="17" hasCustomPrompt="1"/>
          </p:nvPr>
        </p:nvSpPr>
        <p:spPr>
          <a:xfrm>
            <a:off x="6273770" y="670705"/>
            <a:ext cx="5382846" cy="270267"/>
          </a:xfrm>
        </p:spPr>
        <p:txBody>
          <a:bodyPr anchor="ctr"/>
          <a:lstStyle>
            <a:lvl1pPr marL="0" marR="0" indent="0" algn="l" defTabSz="1178935" rtl="0" eaLnBrk="1" fontAlgn="auto" latinLnBrk="0" hangingPunct="1">
              <a:lnSpc>
                <a:spcPts val="2339"/>
              </a:lnSpc>
              <a:spcBef>
                <a:spcPts val="0"/>
              </a:spcBef>
              <a:spcAft>
                <a:spcPts val="0"/>
              </a:spcAft>
              <a:buClrTx/>
              <a:buSzTx/>
              <a:buFontTx/>
              <a:buNone/>
              <a:tabLst/>
              <a:defRPr sz="1846" b="1" cap="all" baseline="0"/>
            </a:lvl1pPr>
          </a:lstStyle>
          <a:p>
            <a:pPr marL="0" marR="0" lvl="0" indent="0" algn="l" defTabSz="1178935" rtl="0" eaLnBrk="1" fontAlgn="auto" latinLnBrk="0" hangingPunct="1">
              <a:lnSpc>
                <a:spcPts val="2339"/>
              </a:lnSpc>
              <a:spcBef>
                <a:spcPts val="0"/>
              </a:spcBef>
              <a:spcAft>
                <a:spcPts val="0"/>
              </a:spcAft>
              <a:buClrTx/>
              <a:buSzTx/>
              <a:buFontTx/>
              <a:buNone/>
              <a:tabLst/>
              <a:defRPr/>
            </a:pPr>
            <a:r>
              <a:rPr lang="en-US" noProof="0" dirty="0"/>
              <a:t>Click in the textbox to add text</a:t>
            </a:r>
          </a:p>
        </p:txBody>
      </p:sp>
      <p:sp>
        <p:nvSpPr>
          <p:cNvPr id="9" name="Textplatzhalter 7"/>
          <p:cNvSpPr>
            <a:spLocks noGrp="1"/>
          </p:cNvSpPr>
          <p:nvPr>
            <p:ph type="body" sz="quarter" idx="19"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2" name="Foliennummernplatzhalter 11"/>
          <p:cNvSpPr>
            <a:spLocks noGrp="1"/>
          </p:cNvSpPr>
          <p:nvPr>
            <p:ph type="sldNum" sz="quarter" idx="20"/>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3" name="Fußzeilenplatzhalter 12"/>
          <p:cNvSpPr>
            <a:spLocks noGrp="1"/>
          </p:cNvSpPr>
          <p:nvPr>
            <p:ph type="ftr" sz="quarter" idx="21"/>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3B42DE95-D158-4EAC-9A0E-CE7600D1BF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Überschrift">
    <p:spTree>
      <p:nvGrpSpPr>
        <p:cNvPr id="1" name=""/>
        <p:cNvGrpSpPr/>
        <p:nvPr/>
      </p:nvGrpSpPr>
      <p:grpSpPr>
        <a:xfrm>
          <a:off x="0" y="0"/>
          <a:ext cx="0" cy="0"/>
          <a:chOff x="0" y="0"/>
          <a:chExt cx="0" cy="0"/>
        </a:xfrm>
      </p:grpSpPr>
      <p:sp>
        <p:nvSpPr>
          <p:cNvPr id="8"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9" name="Foliennummernplatzhalter 8"/>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0" name="Fußzeilenplatzhalter 9"/>
          <p:cNvSpPr>
            <a:spLocks noGrp="1"/>
          </p:cNvSpPr>
          <p:nvPr>
            <p:ph type="ftr" sz="quarter" idx="18"/>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B880409E-5619-4BD0-AA70-363ACAB71FE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char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69FE2FA5-7144-4803-BA6C-876A1207F6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9576" y="980728"/>
            <a:ext cx="8418186" cy="444403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Untertitel">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5148001"/>
            <a:ext cx="11121231" cy="284052"/>
          </a:xfrm>
        </p:spPr>
        <p:txBody>
          <a:bodyPr wrap="square"/>
          <a:lstStyle>
            <a:lvl1pPr>
              <a:lnSpc>
                <a:spcPct val="100000"/>
              </a:lnSpc>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sp>
        <p:nvSpPr>
          <p:cNvPr id="29" name="Textplatzhalter 28"/>
          <p:cNvSpPr>
            <a:spLocks noGrp="1"/>
          </p:cNvSpPr>
          <p:nvPr>
            <p:ph type="body" sz="quarter" idx="12" hasCustomPrompt="1"/>
          </p:nvPr>
        </p:nvSpPr>
        <p:spPr>
          <a:xfrm>
            <a:off x="535387" y="4752455"/>
            <a:ext cx="11121231" cy="378886"/>
          </a:xfrm>
        </p:spPr>
        <p:txBody>
          <a:bodyPr vert="horz" wrap="square" lIns="0" tIns="0" rIns="0" bIns="0" rtlCol="0" anchor="ctr">
            <a:spAutoFit/>
          </a:bodyPr>
          <a:lstStyle>
            <a:lvl1pPr algn="l" defTabSz="1178935" rtl="0" eaLnBrk="1" latinLnBrk="0" hangingPunct="1">
              <a:lnSpc>
                <a:spcPct val="100000"/>
              </a:lnSpc>
              <a:spcBef>
                <a:spcPct val="0"/>
              </a:spcBef>
              <a:buNone/>
              <a:defRPr lang="de-DE" sz="2462" b="0" kern="1200" cap="all" baseline="0" dirty="0" smtClean="0">
                <a:solidFill>
                  <a:schemeClr val="tx1"/>
                </a:solidFill>
                <a:latin typeface="Verdana" pitchFamily="34" charset="0"/>
                <a:ea typeface="+mj-ea"/>
                <a:cs typeface="+mj-cs"/>
              </a:defRPr>
            </a:lvl1pPr>
            <a:lvl2pPr algn="l" defTabSz="1178935" rtl="0" eaLnBrk="1" latinLnBrk="0" hangingPunct="1">
              <a:spcBef>
                <a:spcPct val="0"/>
              </a:spcBef>
              <a:buNone/>
              <a:defRPr lang="de-DE" sz="2462" b="1" kern="1200" dirty="0" smtClean="0">
                <a:solidFill>
                  <a:schemeClr val="tx1"/>
                </a:solidFill>
                <a:latin typeface="Verdana" pitchFamily="34" charset="0"/>
                <a:ea typeface="+mj-ea"/>
                <a:cs typeface="+mj-cs"/>
              </a:defRPr>
            </a:lvl2pPr>
            <a:lvl3pPr algn="l" defTabSz="1178935" rtl="0" eaLnBrk="1" latinLnBrk="0" hangingPunct="1">
              <a:spcBef>
                <a:spcPct val="0"/>
              </a:spcBef>
              <a:buNone/>
              <a:defRPr lang="de-DE" sz="2462" b="1" kern="1200" dirty="0" smtClean="0">
                <a:solidFill>
                  <a:schemeClr val="tx1"/>
                </a:solidFill>
                <a:latin typeface="Verdana" pitchFamily="34" charset="0"/>
                <a:ea typeface="+mj-ea"/>
                <a:cs typeface="+mj-cs"/>
              </a:defRPr>
            </a:lvl3pPr>
            <a:lvl4pPr algn="l" defTabSz="1178935" rtl="0" eaLnBrk="1" latinLnBrk="0" hangingPunct="1">
              <a:spcBef>
                <a:spcPct val="0"/>
              </a:spcBef>
              <a:buNone/>
              <a:defRPr lang="de-DE" sz="2462" b="1" kern="1200" dirty="0" smtClean="0">
                <a:solidFill>
                  <a:schemeClr val="tx1"/>
                </a:solidFill>
                <a:latin typeface="Verdana" pitchFamily="34" charset="0"/>
                <a:ea typeface="+mj-ea"/>
                <a:cs typeface="+mj-cs"/>
              </a:defRPr>
            </a:lvl4pPr>
            <a:lvl5pPr algn="l" defTabSz="1178935" rtl="0" eaLnBrk="1" latinLnBrk="0" hangingPunct="1">
              <a:spcBef>
                <a:spcPct val="0"/>
              </a:spcBef>
              <a:buNone/>
              <a:defRPr lang="de-DE" sz="2462" b="1" kern="1200" dirty="0" smtClean="0">
                <a:solidFill>
                  <a:schemeClr val="tx1"/>
                </a:solidFill>
                <a:latin typeface="Verdana" pitchFamily="34" charset="0"/>
                <a:ea typeface="+mj-ea"/>
                <a:cs typeface="+mj-cs"/>
              </a:defRPr>
            </a:lvl5pPr>
          </a:lstStyle>
          <a:p>
            <a:pPr lvl="0"/>
            <a:r>
              <a:rPr lang="de-DE" dirty="0"/>
              <a:t>Sub Headline</a:t>
            </a:r>
          </a:p>
        </p:txBody>
      </p:sp>
      <p:pic>
        <p:nvPicPr>
          <p:cNvPr id="2" name="ums_logo_oben">
            <a:extLst>
              <a:ext uri="{FF2B5EF4-FFF2-40B4-BE49-F238E27FC236}">
                <a16:creationId xmlns:a16="http://schemas.microsoft.com/office/drawing/2014/main" id="{2F5866B5-4594-49B8-A68F-73636B0084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el (Umsetzungsberatung2)">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8" name="Picture 2" descr="E:\Daten\UMS\UMS Vorlagen\55268_Bilder_ppt\Zahnrad2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73EFF83B-59B8-433C-A860-B9F7501000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el (Das sind wir)">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7" name="Picture 2" descr="E:\Daten\UMS\UMS Vorlagen\55268_Bilder_ppt\Rudern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4ED9E7FC-6A56-4598-872D-6D19206655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el (So arbeiten wir)">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6" name="Grafik 25" descr="Startbild_0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5387" y="1837811"/>
            <a:ext cx="11121231" cy="2187407"/>
          </a:xfrm>
          <a:prstGeom prst="rect">
            <a:avLst/>
          </a:prstGeom>
        </p:spPr>
      </p:pic>
      <p:pic>
        <p:nvPicPr>
          <p:cNvPr id="2" name="ums_logo_oben">
            <a:extLst>
              <a:ext uri="{FF2B5EF4-FFF2-40B4-BE49-F238E27FC236}">
                <a16:creationId xmlns:a16="http://schemas.microsoft.com/office/drawing/2014/main" id="{28204AA4-ED15-445C-9D71-09F7096A21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el (People Excellence)">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3" name="Picture 2" descr="E:\Daten\UMS\UMS Vorlagen\55268_Bilder_ppt\Pokal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19744DA7-8745-4AA4-BF10-F0A332837A8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el (Operational Excellence)">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2" name="Picture 2" descr="E:\Daten\UMS\UMS Vorlagen\55268_Bilder_ppt\Bohrer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92D9C093-84B2-4455-B6B2-98CC8609C6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el (Innovation Excellence)">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1" name="Picture 2" descr="E:\Daten\UMS\UMS Vorlagen\55268_Bilder_ppt\Funken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2C8A4977-E415-4D5B-844B-38F2E34184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el (Commercial Excellence)">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0" name="Picture 2" descr="E:\Daten\UMS\UMS Vorlagen\55268_Bilder_ppt\Shopping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1105FB75-A1BF-48B1-93A0-41713D257B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el (Methode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9" name="Picture 2" descr="E:\Daten\UMS\UMS Vorlagen\55268_Bilder_ppt\Werkzeug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A3EE0076-E3C9-46FC-A34B-7FB1C8CB9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el (Change Management)">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8" name="Picture 3" descr="E:\Daten\UMS\UMS Vorlagen\55268_Bilder_ppt\Ziel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85404FD0-2E8A-4588-B1CB-1725A43A5B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el (Six Sigma DMAIC)">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7" name="Picture 2" descr="E:\Daten\UMS\UMS Vorlagen\55268_Bilder_ppt\MaÃŸband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43ACCE45-94A7-4D00-A368-08019626C6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Text">
    <p:spTree>
      <p:nvGrpSpPr>
        <p:cNvPr id="1" name=""/>
        <p:cNvGrpSpPr/>
        <p:nvPr/>
      </p:nvGrpSpPr>
      <p:grpSpPr>
        <a:xfrm>
          <a:off x="0" y="0"/>
          <a:ext cx="0" cy="0"/>
          <a:chOff x="0" y="0"/>
          <a:chExt cx="0" cy="0"/>
        </a:xfrm>
      </p:grpSpPr>
      <p:sp>
        <p:nvSpPr>
          <p:cNvPr id="8"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4" name="Textplatzhalter 4"/>
          <p:cNvSpPr>
            <a:spLocks noGrp="1"/>
          </p:cNvSpPr>
          <p:nvPr>
            <p:ph type="body" sz="quarter" idx="11" hasCustomPrompt="1"/>
          </p:nvPr>
        </p:nvSpPr>
        <p:spPr>
          <a:xfrm>
            <a:off x="535387" y="1837811"/>
            <a:ext cx="11121231" cy="1693733"/>
          </a:xfrm>
        </p:spPr>
        <p:txBody>
          <a:bodyPr wrap="square"/>
          <a:lstStyle>
            <a:lvl1pPr>
              <a:defRPr/>
            </a:lvl1pPr>
            <a:lvl2pPr>
              <a:defRPr/>
            </a:lvl2pPr>
            <a:lvl3pPr>
              <a:defRPr/>
            </a:lvl3pPr>
            <a:lvl4pPr>
              <a:defRPr/>
            </a:lvl4pPr>
            <a:lvl5pPr>
              <a:defRPr/>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9" name="Foliennummernplatzhalter 8"/>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0" name="Fußzeilenplatzhalter 9"/>
          <p:cNvSpPr>
            <a:spLocks noGrp="1"/>
          </p:cNvSpPr>
          <p:nvPr>
            <p:ph type="ftr" sz="quarter" idx="18"/>
          </p:nvPr>
        </p:nvSpPr>
        <p:spPr/>
        <p:txBody>
          <a:bodyPr/>
          <a:lstStyle/>
          <a:p>
            <a:r>
              <a:rPr lang="en-US"/>
              <a:t>. UMS . Customer . Topic . 00.00.2000 . XY . V1</a:t>
            </a:r>
            <a:endParaRPr lang="de-DE" dirty="0"/>
          </a:p>
        </p:txBody>
      </p:sp>
      <p:sp>
        <p:nvSpPr>
          <p:cNvPr id="3" name="Rechteck 2">
            <a:extLst>
              <a:ext uri="{FF2B5EF4-FFF2-40B4-BE49-F238E27FC236}">
                <a16:creationId xmlns:a16="http://schemas.microsoft.com/office/drawing/2014/main" id="{45D14F6F-F2E6-4738-BA9D-0F3E52600533}"/>
              </a:ext>
            </a:extLst>
          </p:cNvPr>
          <p:cNvSpPr/>
          <p:nvPr userDrawn="1"/>
        </p:nvSpPr>
        <p:spPr>
          <a:xfrm>
            <a:off x="10704512" y="6309320"/>
            <a:ext cx="1270000" cy="548680"/>
          </a:xfrm>
          <a:prstGeom prst="rect">
            <a:avLst/>
          </a:prstGeom>
          <a:solidFill>
            <a:schemeClr val="bg1"/>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00" b="1" dirty="0">
              <a:solidFill>
                <a:srgbClr val="000000"/>
              </a:solidFill>
              <a:latin typeface="Verdana"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 (Lea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5" name="Picture 2" descr="E:\Daten\UMS\UMS Vorlagen\55268_Bilder_ppt\Ampel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64BBD31E-4510-40DA-B64A-76133F8B262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133981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 (KAIZE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4" name="Picture 2" descr="E:\Daten\UMS\UMS Vorlagen\55268_Bilder_ppt\Rennwagen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165BD59A-2FAF-4996-A4A5-EB27F8197A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3609777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 (Prozessmanagement)">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3" name="Picture 2" descr="E:\Daten\UMS\UMS Vorlagen\55268_Bilder_ppt\Tacho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82741E46-3CDE-4BDA-8CFD-B78EB58660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71006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 (Nutzen2)">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2" name="Picture 3" descr="E:\Daten\UMS\UMS Vorlagen\55268_Bilder_ppt\Bergsteiger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D4AC41EA-F239-4A5E-8D45-3AC4B8E0436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2290638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 (Projekte)">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pic>
        <p:nvPicPr>
          <p:cNvPr id="11" name="Grafik 10" descr="Startbild_04.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5387" y="1837811"/>
            <a:ext cx="11121231" cy="2187407"/>
          </a:xfrm>
          <a:prstGeom prst="rect">
            <a:avLst/>
          </a:prstGeom>
        </p:spPr>
      </p:pic>
      <p:sp>
        <p:nvSpPr>
          <p:cNvPr id="7" name="Titel 5">
            <a:extLst>
              <a:ext uri="{FF2B5EF4-FFF2-40B4-BE49-F238E27FC236}">
                <a16:creationId xmlns:a16="http://schemas.microsoft.com/office/drawing/2014/main" id="{E2AB42A2-23A0-41F4-92B5-7C55D7A18AA3}"/>
              </a:ext>
            </a:extLst>
          </p:cNvPr>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2" name="ums_logo_oben">
            <a:extLst>
              <a:ext uri="{FF2B5EF4-FFF2-40B4-BE49-F238E27FC236}">
                <a16:creationId xmlns:a16="http://schemas.microsoft.com/office/drawing/2014/main" id="{4892C364-708D-4F57-A1DB-A171DAAD39E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4197941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el (Publikatione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4788011"/>
            <a:ext cx="11121231" cy="308739"/>
          </a:xfrm>
        </p:spPr>
        <p:txBody>
          <a:bodyPr wrap="square"/>
          <a:lstStyle>
            <a:lvl1pPr>
              <a:defRPr b="1" cap="all" baseline="0"/>
            </a:lvl1pPr>
          </a:lstStyle>
          <a:p>
            <a:pPr lvl="0"/>
            <a:r>
              <a:rPr lang="en-US" noProof="0" dirty="0"/>
              <a:t>CITY, MONTH YEAR</a:t>
            </a:r>
          </a:p>
        </p:txBody>
      </p:sp>
      <p:sp>
        <p:nvSpPr>
          <p:cNvPr id="6" name="Titel 5"/>
          <p:cNvSpPr>
            <a:spLocks noGrp="1"/>
          </p:cNvSpPr>
          <p:nvPr>
            <p:ph type="title" hasCustomPrompt="1"/>
          </p:nvPr>
        </p:nvSpPr>
        <p:spPr>
          <a:xfrm>
            <a:off x="535387" y="4428009"/>
            <a:ext cx="11121231" cy="392480"/>
          </a:xfrm>
        </p:spPr>
        <p:txBody>
          <a:bodyPr/>
          <a:lstStyle>
            <a:lvl1pPr>
              <a:defRPr b="1" cap="all" baseline="0"/>
            </a:lvl1pPr>
          </a:lstStyle>
          <a:p>
            <a:r>
              <a:rPr lang="en-US" noProof="0" dirty="0"/>
              <a:t>HEADLINE</a:t>
            </a:r>
            <a:endParaRPr lang="de-DE" dirty="0"/>
          </a:p>
        </p:txBody>
      </p:sp>
      <p:pic>
        <p:nvPicPr>
          <p:cNvPr id="10" name="Picture 2" descr="E:\Daten\UMS\UMS Vorlagen\55268_Bilder_ppt\Magazine_ppt.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35387" y="1837811"/>
            <a:ext cx="11121231" cy="2187997"/>
          </a:xfrm>
          <a:prstGeom prst="rect">
            <a:avLst/>
          </a:prstGeom>
          <a:noFill/>
        </p:spPr>
      </p:pic>
      <p:pic>
        <p:nvPicPr>
          <p:cNvPr id="2" name="ums_logo_oben">
            <a:extLst>
              <a:ext uri="{FF2B5EF4-FFF2-40B4-BE49-F238E27FC236}">
                <a16:creationId xmlns:a16="http://schemas.microsoft.com/office/drawing/2014/main" id="{09CC8C81-EFB5-480D-B1F8-F55CF69CA8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0615" y="316805"/>
            <a:ext cx="1758462" cy="935502"/>
          </a:xfrm>
          <a:prstGeom prst="rect">
            <a:avLst/>
          </a:prstGeom>
        </p:spPr>
      </p:pic>
    </p:spTree>
    <p:extLst>
      <p:ext uri="{BB962C8B-B14F-4D97-AF65-F5344CB8AC3E}">
        <p14:creationId xmlns:p14="http://schemas.microsoft.com/office/powerpoint/2010/main" val="650462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ÜV-Zertifizierung">
    <p:spTree>
      <p:nvGrpSpPr>
        <p:cNvPr id="1" name=""/>
        <p:cNvGrpSpPr/>
        <p:nvPr/>
      </p:nvGrpSpPr>
      <p:grpSpPr>
        <a:xfrm>
          <a:off x="0" y="0"/>
          <a:ext cx="0" cy="0"/>
          <a:chOff x="0" y="0"/>
          <a:chExt cx="0" cy="0"/>
        </a:xfrm>
      </p:grpSpPr>
      <p:sp>
        <p:nvSpPr>
          <p:cNvPr id="8" name="Textplatzhalter 7"/>
          <p:cNvSpPr>
            <a:spLocks noGrp="1"/>
          </p:cNvSpPr>
          <p:nvPr>
            <p:ph type="body" sz="quarter" idx="16" hasCustomPrompt="1"/>
          </p:nvPr>
        </p:nvSpPr>
        <p:spPr>
          <a:xfrm>
            <a:off x="535354" y="395294"/>
            <a:ext cx="11121292" cy="246221"/>
          </a:xfrm>
        </p:spPr>
        <p:txBody>
          <a:bodyPr/>
          <a:lstStyle>
            <a:lvl1pPr>
              <a:lnSpc>
                <a:spcPct val="100000"/>
              </a:lnSpc>
              <a:defRPr sz="1600" b="1" cap="all" baseline="0">
                <a:solidFill>
                  <a:schemeClr val="accent5"/>
                </a:solidFill>
              </a:defRPr>
            </a:lvl1pPr>
          </a:lstStyle>
          <a:p>
            <a:pPr lvl="0"/>
            <a:r>
              <a:rPr lang="de-DE" dirty="0"/>
              <a:t>CHAPTER</a:t>
            </a:r>
          </a:p>
        </p:txBody>
      </p:sp>
      <p:sp>
        <p:nvSpPr>
          <p:cNvPr id="6" name="Titel 5"/>
          <p:cNvSpPr>
            <a:spLocks noGrp="1"/>
          </p:cNvSpPr>
          <p:nvPr>
            <p:ph type="title" hasCustomPrompt="1"/>
          </p:nvPr>
        </p:nvSpPr>
        <p:spPr>
          <a:xfrm>
            <a:off x="531694" y="684008"/>
            <a:ext cx="11124954"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9" name="Foliennummernplatzhalter 8"/>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0" name="Fußzeilenplatzhalter 9"/>
          <p:cNvSpPr>
            <a:spLocks noGrp="1"/>
          </p:cNvSpPr>
          <p:nvPr>
            <p:ph type="ftr" sz="quarter" idx="18"/>
          </p:nvPr>
        </p:nvSpPr>
        <p:spPr/>
        <p:txBody>
          <a:bodyPr/>
          <a:lstStyle/>
          <a:p>
            <a:r>
              <a:rPr lang="en-US"/>
              <a:t>. UMS . Customer . Topic . 00.00.2000 . XY . V1</a:t>
            </a:r>
            <a:endParaRPr lang="de-DE" dirty="0"/>
          </a:p>
        </p:txBody>
      </p:sp>
      <p:sp>
        <p:nvSpPr>
          <p:cNvPr id="11" name="Rechteck 10">
            <a:extLst>
              <a:ext uri="{FF2B5EF4-FFF2-40B4-BE49-F238E27FC236}">
                <a16:creationId xmlns:a16="http://schemas.microsoft.com/office/drawing/2014/main" id="{B2D2DB1E-737D-4E3C-A2C1-499939FB08F7}"/>
              </a:ext>
            </a:extLst>
          </p:cNvPr>
          <p:cNvSpPr/>
          <p:nvPr userDrawn="1"/>
        </p:nvSpPr>
        <p:spPr>
          <a:xfrm>
            <a:off x="6125277" y="1825100"/>
            <a:ext cx="5546969" cy="4410200"/>
          </a:xfrm>
          <a:prstGeom prst="rect">
            <a:avLst/>
          </a:prstGeom>
          <a:solidFill>
            <a:srgbClr val="8CAEC4"/>
          </a:solidFill>
          <a:ln w="0" cap="flat" cmpd="sng" algn="ctr">
            <a:noFill/>
            <a:prstDash val="solid"/>
          </a:ln>
          <a:effectLst/>
          <a:extLst>
            <a:ext uri="{91240B29-F687-4F45-9708-019B960494DF}">
              <a14:hiddenLine xmlns:a14="http://schemas.microsoft.com/office/drawing/2010/main" w="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88615" tIns="88615" rIns="88615" bIns="88615" rtlCol="0" anchor="t" anchorCtr="0"/>
          <a:lstStyle/>
          <a:p>
            <a:pPr>
              <a:lnSpc>
                <a:spcPts val="2708"/>
              </a:lnSpc>
              <a:spcBef>
                <a:spcPts val="738"/>
              </a:spcBef>
              <a:spcAft>
                <a:spcPts val="738"/>
              </a:spcAft>
            </a:pPr>
            <a:r>
              <a:rPr lang="de-DE" sz="1846" b="1" dirty="0">
                <a:solidFill>
                  <a:srgbClr val="000000"/>
                </a:solidFill>
                <a:latin typeface="Verdana" pitchFamily="34" charset="0"/>
              </a:rPr>
              <a:t>OBJECTIVES</a:t>
            </a:r>
            <a:endParaRPr lang="de-DE" sz="1846" dirty="0">
              <a:solidFill>
                <a:srgbClr val="000000"/>
              </a:solidFill>
              <a:latin typeface="Verdana" pitchFamily="34" charset="0"/>
              <a:ea typeface="ＭＳ Ｐゴシック" charset="-128"/>
            </a:endParaRPr>
          </a:p>
          <a:p>
            <a:pPr marL="664372" indent="-351727">
              <a:lnSpc>
                <a:spcPts val="2708"/>
              </a:lnSpc>
              <a:spcBef>
                <a:spcPts val="0"/>
              </a:spcBef>
              <a:spcAft>
                <a:spcPts val="738"/>
              </a:spcAft>
              <a:buFontTx/>
              <a:buChar char="•"/>
              <a:tabLst>
                <a:tab pos="664372" algn="l"/>
              </a:tabLst>
            </a:pPr>
            <a:r>
              <a:rPr lang="de-DE" sz="1846" dirty="0">
                <a:solidFill>
                  <a:srgbClr val="000000"/>
                </a:solidFill>
              </a:rPr>
              <a:t>…</a:t>
            </a:r>
          </a:p>
          <a:p>
            <a:pPr marL="351727" lvl="1" indent="-351727">
              <a:lnSpc>
                <a:spcPts val="2708"/>
              </a:lnSpc>
              <a:spcBef>
                <a:spcPts val="738"/>
              </a:spcBef>
              <a:spcAft>
                <a:spcPts val="738"/>
              </a:spcAft>
              <a:buSzPct val="100000"/>
              <a:buFontTx/>
              <a:buChar char="•"/>
            </a:pPr>
            <a:endParaRPr lang="de-DE" sz="1846" dirty="0">
              <a:solidFill>
                <a:srgbClr val="000000"/>
              </a:solidFill>
              <a:latin typeface="Verdana" pitchFamily="34" charset="0"/>
              <a:ea typeface="ＭＳ Ｐゴシック" charset="-128"/>
            </a:endParaRPr>
          </a:p>
          <a:p>
            <a:pPr marL="221560" lvl="1" indent="-221560">
              <a:lnSpc>
                <a:spcPts val="2708"/>
              </a:lnSpc>
              <a:spcBef>
                <a:spcPts val="738"/>
              </a:spcBef>
              <a:spcAft>
                <a:spcPts val="738"/>
              </a:spcAft>
              <a:buSzPct val="100000"/>
              <a:buFont typeface="Verdana" pitchFamily="34" charset="0"/>
              <a:buChar char="•"/>
            </a:pPr>
            <a:endParaRPr lang="de-DE" sz="1846" dirty="0">
              <a:solidFill>
                <a:srgbClr val="000000"/>
              </a:solidFill>
              <a:latin typeface="Verdana" pitchFamily="34" charset="0"/>
              <a:ea typeface="ＭＳ Ｐゴシック" charset="-128"/>
            </a:endParaRPr>
          </a:p>
        </p:txBody>
      </p:sp>
      <p:sp>
        <p:nvSpPr>
          <p:cNvPr id="16" name="Richtungspfeil 9">
            <a:extLst>
              <a:ext uri="{FF2B5EF4-FFF2-40B4-BE49-F238E27FC236}">
                <a16:creationId xmlns:a16="http://schemas.microsoft.com/office/drawing/2014/main" id="{8AF4DBD1-B4F2-43B4-87F7-3C65A98E23AB}"/>
              </a:ext>
            </a:extLst>
          </p:cNvPr>
          <p:cNvSpPr/>
          <p:nvPr userDrawn="1"/>
        </p:nvSpPr>
        <p:spPr>
          <a:xfrm>
            <a:off x="519755" y="1825100"/>
            <a:ext cx="5830031" cy="4410200"/>
          </a:xfrm>
          <a:prstGeom prst="homePlate">
            <a:avLst>
              <a:gd name="adj" fmla="val 10511"/>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8615" tIns="88615" rIns="88615" bIns="88615" rtlCol="0" anchor="t" anchorCtr="0"/>
          <a:lstStyle/>
          <a:p>
            <a:pPr>
              <a:lnSpc>
                <a:spcPts val="2708"/>
              </a:lnSpc>
              <a:spcBef>
                <a:spcPts val="738"/>
              </a:spcBef>
              <a:spcAft>
                <a:spcPts val="738"/>
              </a:spcAft>
            </a:pPr>
            <a:r>
              <a:rPr lang="de-DE" sz="1846" b="1" dirty="0">
                <a:solidFill>
                  <a:schemeClr val="tx1"/>
                </a:solidFill>
                <a:latin typeface="Verdana" pitchFamily="34" charset="0"/>
              </a:rPr>
              <a:t>INITIAL SITUATION</a:t>
            </a:r>
            <a:endParaRPr lang="de-DE" sz="1846" dirty="0">
              <a:solidFill>
                <a:schemeClr val="tx1"/>
              </a:solidFill>
            </a:endParaRPr>
          </a:p>
          <a:p>
            <a:pPr marL="351727" lvl="1" indent="-351727">
              <a:lnSpc>
                <a:spcPts val="2708"/>
              </a:lnSpc>
              <a:spcAft>
                <a:spcPts val="738"/>
              </a:spcAft>
              <a:buSzPct val="100000"/>
              <a:buFontTx/>
              <a:buChar char="•"/>
            </a:pPr>
            <a:r>
              <a:rPr lang="de-DE" sz="1846" dirty="0">
                <a:solidFill>
                  <a:schemeClr val="tx1"/>
                </a:solidFill>
              </a:rPr>
              <a:t>…</a:t>
            </a:r>
          </a:p>
        </p:txBody>
      </p:sp>
      <p:pic>
        <p:nvPicPr>
          <p:cNvPr id="2" name="ums_logo_oben">
            <a:extLst>
              <a:ext uri="{FF2B5EF4-FFF2-40B4-BE49-F238E27FC236}">
                <a16:creationId xmlns:a16="http://schemas.microsoft.com/office/drawing/2014/main" id="{3A0BA6AB-C398-491B-9907-56BB02816C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extLst>
      <p:ext uri="{BB962C8B-B14F-4D97-AF65-F5344CB8AC3E}">
        <p14:creationId xmlns:p14="http://schemas.microsoft.com/office/powerpoint/2010/main" val="147844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klei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7" y="1837805"/>
            <a:ext cx="11121231"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marL="406440" indent="0">
              <a:lnSpc>
                <a:spcPts val="2339"/>
              </a:lnSpc>
              <a:buNone/>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7"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8" name="Foliennummernplatzhalter 7"/>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9" name="Fußzeilenplatzhalter 8"/>
          <p:cNvSpPr>
            <a:spLocks noGrp="1"/>
          </p:cNvSpPr>
          <p:nvPr>
            <p:ph type="ftr" sz="quarter" idx="18"/>
          </p:nvPr>
        </p:nvSpPr>
        <p:spPr/>
        <p:txBody>
          <a:bodyPr/>
          <a:lstStyle/>
          <a:p>
            <a:r>
              <a:rPr lang="en-US"/>
              <a:t>. UMS . Customer . Topic . 00.00.2000 . XY . V1</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2-Spalten">
    <p:spTree>
      <p:nvGrpSpPr>
        <p:cNvPr id="1" name=""/>
        <p:cNvGrpSpPr/>
        <p:nvPr/>
      </p:nvGrpSpPr>
      <p:grpSpPr>
        <a:xfrm>
          <a:off x="0" y="0"/>
          <a:ext cx="0" cy="0"/>
          <a:chOff x="0" y="0"/>
          <a:chExt cx="0" cy="0"/>
        </a:xfrm>
      </p:grpSpPr>
      <p:sp>
        <p:nvSpPr>
          <p:cNvPr id="4" name="Textplatzhalter 4"/>
          <p:cNvSpPr>
            <a:spLocks noGrp="1"/>
          </p:cNvSpPr>
          <p:nvPr>
            <p:ph type="body" sz="quarter" idx="11" hasCustomPrompt="1"/>
          </p:nvPr>
        </p:nvSpPr>
        <p:spPr>
          <a:xfrm>
            <a:off x="535385" y="1837805"/>
            <a:ext cx="5371200"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marL="406440" indent="0">
              <a:lnSpc>
                <a:spcPts val="2339"/>
              </a:lnSpc>
              <a:buNone/>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el 5"/>
          <p:cNvSpPr>
            <a:spLocks noGrp="1"/>
          </p:cNvSpPr>
          <p:nvPr>
            <p:ph type="title" hasCustomPrompt="1"/>
          </p:nvPr>
        </p:nvSpPr>
        <p:spPr>
          <a:xfrm>
            <a:off x="535387" y="684008"/>
            <a:ext cx="11121231" cy="392480"/>
          </a:xfrm>
        </p:spPr>
        <p:txBody>
          <a:bodyPr/>
          <a:lstStyle>
            <a:lvl1pPr>
              <a:lnSpc>
                <a:spcPts val="3446"/>
              </a:lnSpc>
              <a:defRPr cap="all" baseline="0"/>
            </a:lvl1pPr>
          </a:lstStyle>
          <a:p>
            <a:r>
              <a:rPr lang="en-US" noProof="0" dirty="0" err="1"/>
              <a:t>TITLEmasterformat</a:t>
            </a:r>
            <a:r>
              <a:rPr lang="en-US" noProof="0" dirty="0"/>
              <a:t> Click To Add Text</a:t>
            </a:r>
            <a:endParaRPr lang="de-DE" dirty="0"/>
          </a:p>
        </p:txBody>
      </p:sp>
      <p:sp>
        <p:nvSpPr>
          <p:cNvPr id="8" name="Textplatzhalter 4"/>
          <p:cNvSpPr>
            <a:spLocks noGrp="1"/>
          </p:cNvSpPr>
          <p:nvPr>
            <p:ph type="body" sz="quarter" idx="14" hasCustomPrompt="1"/>
          </p:nvPr>
        </p:nvSpPr>
        <p:spPr>
          <a:xfrm>
            <a:off x="6285415" y="1837805"/>
            <a:ext cx="5371200"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marL="406440" indent="0">
              <a:lnSpc>
                <a:spcPts val="2339"/>
              </a:lnSpc>
              <a:buNone/>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platzhalter 7"/>
          <p:cNvSpPr>
            <a:spLocks noGrp="1"/>
          </p:cNvSpPr>
          <p:nvPr>
            <p:ph type="body" sz="quarter" idx="16"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0" name="Foliennummernplatzhalter 9"/>
          <p:cNvSpPr>
            <a:spLocks noGrp="1"/>
          </p:cNvSpPr>
          <p:nvPr>
            <p:ph type="sldNum" sz="quarter" idx="17"/>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3" name="Fußzeilenplatzhalter 12"/>
          <p:cNvSpPr>
            <a:spLocks noGrp="1"/>
          </p:cNvSpPr>
          <p:nvPr>
            <p:ph type="ftr" sz="quarter" idx="18"/>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F2DB6090-89DD-482E-ADBB-F806E94E24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3-Spalt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8" name="Textplatzhalter 4"/>
          <p:cNvSpPr>
            <a:spLocks noGrp="1"/>
          </p:cNvSpPr>
          <p:nvPr>
            <p:ph type="body" sz="quarter" idx="14" hasCustomPrompt="1"/>
          </p:nvPr>
        </p:nvSpPr>
        <p:spPr>
          <a:xfrm>
            <a:off x="535384" y="1837805"/>
            <a:ext cx="3464862"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platzhalter 4"/>
          <p:cNvSpPr>
            <a:spLocks noGrp="1"/>
          </p:cNvSpPr>
          <p:nvPr>
            <p:ph type="body" sz="quarter" idx="15" hasCustomPrompt="1"/>
          </p:nvPr>
        </p:nvSpPr>
        <p:spPr>
          <a:xfrm>
            <a:off x="4362946" y="1837805"/>
            <a:ext cx="3464169"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extplatzhalter 4"/>
          <p:cNvSpPr>
            <a:spLocks noGrp="1"/>
          </p:cNvSpPr>
          <p:nvPr>
            <p:ph type="body" sz="quarter" idx="16" hasCustomPrompt="1"/>
          </p:nvPr>
        </p:nvSpPr>
        <p:spPr>
          <a:xfrm>
            <a:off x="8191754" y="1837805"/>
            <a:ext cx="3464862" cy="1443600"/>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platzhalter 7"/>
          <p:cNvSpPr>
            <a:spLocks noGrp="1"/>
          </p:cNvSpPr>
          <p:nvPr>
            <p:ph type="body" sz="quarter" idx="18"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0" name="Foliennummernplatzhalter 9"/>
          <p:cNvSpPr>
            <a:spLocks noGrp="1"/>
          </p:cNvSpPr>
          <p:nvPr>
            <p:ph type="sldNum" sz="quarter" idx="19"/>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3" name="Fußzeilenplatzhalter 12"/>
          <p:cNvSpPr>
            <a:spLocks noGrp="1"/>
          </p:cNvSpPr>
          <p:nvPr>
            <p:ph type="ftr" sz="quarter" idx="20"/>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6AB30750-B806-4E1D-9D4D-7C27C9CEFA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4-Spalt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8" name="Textplatzhalter 4"/>
          <p:cNvSpPr>
            <a:spLocks noGrp="1"/>
          </p:cNvSpPr>
          <p:nvPr>
            <p:ph type="body" sz="quarter" idx="14" hasCustomPrompt="1"/>
          </p:nvPr>
        </p:nvSpPr>
        <p:spPr>
          <a:xfrm>
            <a:off x="535387" y="1837806"/>
            <a:ext cx="2516677" cy="1738553"/>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 name="Textplatzhalter 4"/>
          <p:cNvSpPr>
            <a:spLocks noGrp="1"/>
          </p:cNvSpPr>
          <p:nvPr>
            <p:ph type="body" sz="quarter" idx="15" hasCustomPrompt="1"/>
          </p:nvPr>
        </p:nvSpPr>
        <p:spPr>
          <a:xfrm>
            <a:off x="3401526" y="1837806"/>
            <a:ext cx="2516677" cy="1738553"/>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platzhalter 4"/>
          <p:cNvSpPr>
            <a:spLocks noGrp="1"/>
          </p:cNvSpPr>
          <p:nvPr>
            <p:ph type="body" sz="quarter" idx="16" hasCustomPrompt="1"/>
          </p:nvPr>
        </p:nvSpPr>
        <p:spPr>
          <a:xfrm>
            <a:off x="6265862" y="1837806"/>
            <a:ext cx="2516677" cy="1738553"/>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platzhalter 4"/>
          <p:cNvSpPr>
            <a:spLocks noGrp="1"/>
          </p:cNvSpPr>
          <p:nvPr>
            <p:ph type="body" sz="quarter" idx="17" hasCustomPrompt="1"/>
          </p:nvPr>
        </p:nvSpPr>
        <p:spPr>
          <a:xfrm>
            <a:off x="9139938" y="1837806"/>
            <a:ext cx="2516677" cy="1738553"/>
          </a:xfrm>
        </p:spPr>
        <p:txBody>
          <a:bodyPr wrap="square"/>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platzhalter 7"/>
          <p:cNvSpPr>
            <a:spLocks noGrp="1"/>
          </p:cNvSpPr>
          <p:nvPr>
            <p:ph type="body" sz="quarter" idx="19"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4" name="Foliennummernplatzhalter 13"/>
          <p:cNvSpPr>
            <a:spLocks noGrp="1"/>
          </p:cNvSpPr>
          <p:nvPr>
            <p:ph type="sldNum" sz="quarter" idx="20"/>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6" name="Fußzeilenplatzhalter 15"/>
          <p:cNvSpPr>
            <a:spLocks noGrp="1"/>
          </p:cNvSpPr>
          <p:nvPr>
            <p:ph type="ftr" sz="quarter" idx="21"/>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75461BAA-459D-450E-8521-C45D331C0D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5-Spalte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8" name="Textplatzhalter 4"/>
          <p:cNvSpPr>
            <a:spLocks noGrp="1"/>
          </p:cNvSpPr>
          <p:nvPr>
            <p:ph type="body" sz="quarter" idx="14" hasCustomPrompt="1"/>
          </p:nvPr>
        </p:nvSpPr>
        <p:spPr>
          <a:xfrm>
            <a:off x="535385" y="1837806"/>
            <a:ext cx="1993846" cy="1738553"/>
          </a:xfrm>
        </p:spPr>
        <p:txBody>
          <a:bodyPr wrap="square">
            <a:spAutoFit/>
          </a:bodyPr>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platzhalter 4"/>
          <p:cNvSpPr>
            <a:spLocks noGrp="1"/>
          </p:cNvSpPr>
          <p:nvPr>
            <p:ph type="body" sz="quarter" idx="15" hasCustomPrompt="1"/>
          </p:nvPr>
        </p:nvSpPr>
        <p:spPr>
          <a:xfrm>
            <a:off x="2813539" y="1837806"/>
            <a:ext cx="1993846" cy="1738553"/>
          </a:xfrm>
        </p:spPr>
        <p:txBody>
          <a:bodyPr wrap="square">
            <a:spAutoFit/>
          </a:bodyPr>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platzhalter 4"/>
          <p:cNvSpPr>
            <a:spLocks noGrp="1"/>
          </p:cNvSpPr>
          <p:nvPr>
            <p:ph type="body" sz="quarter" idx="16" hasCustomPrompt="1"/>
          </p:nvPr>
        </p:nvSpPr>
        <p:spPr>
          <a:xfrm>
            <a:off x="5101031" y="1837806"/>
            <a:ext cx="1993846" cy="1738553"/>
          </a:xfrm>
        </p:spPr>
        <p:txBody>
          <a:bodyPr wrap="square">
            <a:spAutoFit/>
          </a:bodyPr>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platzhalter 4"/>
          <p:cNvSpPr>
            <a:spLocks noGrp="1"/>
          </p:cNvSpPr>
          <p:nvPr>
            <p:ph type="body" sz="quarter" idx="17" hasCustomPrompt="1"/>
          </p:nvPr>
        </p:nvSpPr>
        <p:spPr>
          <a:xfrm>
            <a:off x="7377231" y="1837806"/>
            <a:ext cx="1993846" cy="1738553"/>
          </a:xfrm>
        </p:spPr>
        <p:txBody>
          <a:bodyPr wrap="square">
            <a:spAutoFit/>
          </a:bodyPr>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Textplatzhalter 4"/>
          <p:cNvSpPr>
            <a:spLocks noGrp="1"/>
          </p:cNvSpPr>
          <p:nvPr>
            <p:ph type="body" sz="quarter" idx="18" hasCustomPrompt="1"/>
          </p:nvPr>
        </p:nvSpPr>
        <p:spPr>
          <a:xfrm>
            <a:off x="9662769" y="1837806"/>
            <a:ext cx="1993846" cy="1738553"/>
          </a:xfrm>
        </p:spPr>
        <p:txBody>
          <a:bodyPr wrap="square">
            <a:spAutoFit/>
          </a:bodyPr>
          <a:lstStyle>
            <a:lvl1pPr>
              <a:lnSpc>
                <a:spcPts val="2339"/>
              </a:lnSpc>
              <a:defRPr sz="1600"/>
            </a:lvl1pPr>
            <a:lvl2pPr>
              <a:lnSpc>
                <a:spcPts val="2339"/>
              </a:lnSpc>
              <a:defRPr sz="1600"/>
            </a:lvl2pPr>
            <a:lvl3pPr>
              <a:lnSpc>
                <a:spcPts val="2339"/>
              </a:lnSpc>
              <a:defRPr sz="1600"/>
            </a:lvl3pPr>
            <a:lvl4pPr>
              <a:lnSpc>
                <a:spcPts val="2339"/>
              </a:lnSpc>
              <a:defRPr sz="1600"/>
            </a:lvl4pPr>
            <a:lvl5pPr>
              <a:lnSpc>
                <a:spcPts val="2339"/>
              </a:lnSpc>
              <a:defRPr sz="1600"/>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platzhalter 7"/>
          <p:cNvSpPr>
            <a:spLocks noGrp="1"/>
          </p:cNvSpPr>
          <p:nvPr>
            <p:ph type="body" sz="quarter" idx="20"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8" name="Foliennummernplatzhalter 17"/>
          <p:cNvSpPr>
            <a:spLocks noGrp="1"/>
          </p:cNvSpPr>
          <p:nvPr>
            <p:ph type="sldNum" sz="quarter" idx="21"/>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9" name="Fußzeilenplatzhalter 18"/>
          <p:cNvSpPr>
            <a:spLocks noGrp="1"/>
          </p:cNvSpPr>
          <p:nvPr>
            <p:ph type="ftr" sz="quarter" idx="22"/>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3F817C02-3302-479E-835B-C5ABCFA1F0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5-Spalten-klein">
    <p:spTree>
      <p:nvGrpSpPr>
        <p:cNvPr id="1" name=""/>
        <p:cNvGrpSpPr/>
        <p:nvPr/>
      </p:nvGrpSpPr>
      <p:grpSpPr>
        <a:xfrm>
          <a:off x="0" y="0"/>
          <a:ext cx="0" cy="0"/>
          <a:chOff x="0" y="0"/>
          <a:chExt cx="0" cy="0"/>
        </a:xfrm>
      </p:grpSpPr>
      <p:sp>
        <p:nvSpPr>
          <p:cNvPr id="6" name="Titel 5"/>
          <p:cNvSpPr>
            <a:spLocks noGrp="1"/>
          </p:cNvSpPr>
          <p:nvPr>
            <p:ph type="title" hasCustomPrompt="1"/>
          </p:nvPr>
        </p:nvSpPr>
        <p:spPr>
          <a:xfrm>
            <a:off x="535387" y="684008"/>
            <a:ext cx="11121231" cy="392480"/>
          </a:xfrm>
        </p:spPr>
        <p:txBody>
          <a:bodyPr/>
          <a:lstStyle>
            <a:lvl1pPr>
              <a:defRPr cap="all" baseline="0"/>
            </a:lvl1pPr>
          </a:lstStyle>
          <a:p>
            <a:r>
              <a:rPr lang="en-US" noProof="0" dirty="0" err="1"/>
              <a:t>TITLEmasterformat</a:t>
            </a:r>
            <a:r>
              <a:rPr lang="en-US" noProof="0" dirty="0"/>
              <a:t> Click To Add Text</a:t>
            </a:r>
            <a:endParaRPr lang="de-DE" dirty="0"/>
          </a:p>
        </p:txBody>
      </p:sp>
      <p:sp>
        <p:nvSpPr>
          <p:cNvPr id="8" name="Textplatzhalter 4"/>
          <p:cNvSpPr>
            <a:spLocks noGrp="1"/>
          </p:cNvSpPr>
          <p:nvPr>
            <p:ph type="body" sz="quarter" idx="14" hasCustomPrompt="1"/>
          </p:nvPr>
        </p:nvSpPr>
        <p:spPr>
          <a:xfrm>
            <a:off x="535385" y="1837807"/>
            <a:ext cx="1993846" cy="1209242"/>
          </a:xfrm>
        </p:spPr>
        <p:txBody>
          <a:bodyPr wrap="square">
            <a:spAutoFit/>
          </a:bodyPr>
          <a:lstStyle>
            <a:lvl1pPr>
              <a:lnSpc>
                <a:spcPts val="1600"/>
              </a:lnSpc>
              <a:defRPr sz="1108"/>
            </a:lvl1pPr>
            <a:lvl2pPr>
              <a:lnSpc>
                <a:spcPts val="1600"/>
              </a:lnSpc>
              <a:defRPr sz="1108"/>
            </a:lvl2pPr>
            <a:lvl3pPr>
              <a:lnSpc>
                <a:spcPts val="1600"/>
              </a:lnSpc>
              <a:defRPr sz="1108"/>
            </a:lvl3pPr>
            <a:lvl4pPr>
              <a:lnSpc>
                <a:spcPts val="1600"/>
              </a:lnSpc>
              <a:defRPr sz="1108"/>
            </a:lvl4pPr>
            <a:lvl5pPr>
              <a:lnSpc>
                <a:spcPts val="1600"/>
              </a:lnSpc>
              <a:defRPr sz="1108"/>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platzhalter 4"/>
          <p:cNvSpPr>
            <a:spLocks noGrp="1"/>
          </p:cNvSpPr>
          <p:nvPr>
            <p:ph type="body" sz="quarter" idx="15" hasCustomPrompt="1"/>
          </p:nvPr>
        </p:nvSpPr>
        <p:spPr>
          <a:xfrm>
            <a:off x="2813539" y="1837807"/>
            <a:ext cx="1993846" cy="1209242"/>
          </a:xfrm>
        </p:spPr>
        <p:txBody>
          <a:bodyPr wrap="square">
            <a:spAutoFit/>
          </a:bodyPr>
          <a:lstStyle>
            <a:lvl1pPr>
              <a:lnSpc>
                <a:spcPts val="1600"/>
              </a:lnSpc>
              <a:defRPr sz="1108"/>
            </a:lvl1pPr>
            <a:lvl2pPr>
              <a:lnSpc>
                <a:spcPts val="1600"/>
              </a:lnSpc>
              <a:defRPr sz="1108"/>
            </a:lvl2pPr>
            <a:lvl3pPr>
              <a:lnSpc>
                <a:spcPts val="1600"/>
              </a:lnSpc>
              <a:defRPr sz="1108"/>
            </a:lvl3pPr>
            <a:lvl4pPr>
              <a:lnSpc>
                <a:spcPts val="1600"/>
              </a:lnSpc>
              <a:defRPr sz="1108"/>
            </a:lvl4pPr>
            <a:lvl5pPr>
              <a:lnSpc>
                <a:spcPts val="1600"/>
              </a:lnSpc>
              <a:defRPr sz="1108"/>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platzhalter 4"/>
          <p:cNvSpPr>
            <a:spLocks noGrp="1"/>
          </p:cNvSpPr>
          <p:nvPr>
            <p:ph type="body" sz="quarter" idx="16" hasCustomPrompt="1"/>
          </p:nvPr>
        </p:nvSpPr>
        <p:spPr>
          <a:xfrm>
            <a:off x="5101031" y="1837807"/>
            <a:ext cx="1993846" cy="1209242"/>
          </a:xfrm>
        </p:spPr>
        <p:txBody>
          <a:bodyPr wrap="square">
            <a:spAutoFit/>
          </a:bodyPr>
          <a:lstStyle>
            <a:lvl1pPr>
              <a:lnSpc>
                <a:spcPts val="1600"/>
              </a:lnSpc>
              <a:defRPr sz="1108"/>
            </a:lvl1pPr>
            <a:lvl2pPr>
              <a:lnSpc>
                <a:spcPts val="1600"/>
              </a:lnSpc>
              <a:defRPr sz="1108"/>
            </a:lvl2pPr>
            <a:lvl3pPr>
              <a:lnSpc>
                <a:spcPts val="1600"/>
              </a:lnSpc>
              <a:defRPr sz="1108"/>
            </a:lvl3pPr>
            <a:lvl4pPr>
              <a:lnSpc>
                <a:spcPts val="1600"/>
              </a:lnSpc>
              <a:defRPr sz="1108"/>
            </a:lvl4pPr>
            <a:lvl5pPr>
              <a:lnSpc>
                <a:spcPts val="1600"/>
              </a:lnSpc>
              <a:defRPr sz="1108"/>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extplatzhalter 4"/>
          <p:cNvSpPr>
            <a:spLocks noGrp="1"/>
          </p:cNvSpPr>
          <p:nvPr>
            <p:ph type="body" sz="quarter" idx="17" hasCustomPrompt="1"/>
          </p:nvPr>
        </p:nvSpPr>
        <p:spPr>
          <a:xfrm>
            <a:off x="7377231" y="1837807"/>
            <a:ext cx="1993846" cy="1209242"/>
          </a:xfrm>
        </p:spPr>
        <p:txBody>
          <a:bodyPr wrap="square">
            <a:spAutoFit/>
          </a:bodyPr>
          <a:lstStyle>
            <a:lvl1pPr>
              <a:lnSpc>
                <a:spcPts val="1600"/>
              </a:lnSpc>
              <a:defRPr sz="1108"/>
            </a:lvl1pPr>
            <a:lvl2pPr>
              <a:lnSpc>
                <a:spcPts val="1600"/>
              </a:lnSpc>
              <a:defRPr sz="1108"/>
            </a:lvl2pPr>
            <a:lvl3pPr>
              <a:lnSpc>
                <a:spcPts val="1600"/>
              </a:lnSpc>
              <a:defRPr sz="1108"/>
            </a:lvl3pPr>
            <a:lvl4pPr>
              <a:lnSpc>
                <a:spcPts val="1600"/>
              </a:lnSpc>
              <a:defRPr sz="1108"/>
            </a:lvl4pPr>
            <a:lvl5pPr>
              <a:lnSpc>
                <a:spcPts val="1600"/>
              </a:lnSpc>
              <a:defRPr sz="1108"/>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Textplatzhalter 4"/>
          <p:cNvSpPr>
            <a:spLocks noGrp="1"/>
          </p:cNvSpPr>
          <p:nvPr>
            <p:ph type="body" sz="quarter" idx="18" hasCustomPrompt="1"/>
          </p:nvPr>
        </p:nvSpPr>
        <p:spPr>
          <a:xfrm>
            <a:off x="9662769" y="1837807"/>
            <a:ext cx="1993846" cy="1209242"/>
          </a:xfrm>
        </p:spPr>
        <p:txBody>
          <a:bodyPr wrap="square">
            <a:spAutoFit/>
          </a:bodyPr>
          <a:lstStyle>
            <a:lvl1pPr>
              <a:lnSpc>
                <a:spcPts val="1600"/>
              </a:lnSpc>
              <a:defRPr sz="1108"/>
            </a:lvl1pPr>
            <a:lvl2pPr>
              <a:lnSpc>
                <a:spcPts val="1600"/>
              </a:lnSpc>
              <a:defRPr sz="1108"/>
            </a:lvl2pPr>
            <a:lvl3pPr>
              <a:lnSpc>
                <a:spcPts val="1600"/>
              </a:lnSpc>
              <a:defRPr sz="1108"/>
            </a:lvl3pPr>
            <a:lvl4pPr>
              <a:lnSpc>
                <a:spcPts val="1600"/>
              </a:lnSpc>
              <a:defRPr sz="1108"/>
            </a:lvl4pPr>
            <a:lvl5pPr>
              <a:lnSpc>
                <a:spcPts val="1600"/>
              </a:lnSpc>
              <a:defRPr sz="1108"/>
            </a:lvl5pPr>
          </a:lstStyle>
          <a:p>
            <a:pPr lvl="0"/>
            <a:r>
              <a:rPr lang="en-US" noProof="0" dirty="0"/>
              <a:t>Click in the textbox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platzhalter 7"/>
          <p:cNvSpPr>
            <a:spLocks noGrp="1"/>
          </p:cNvSpPr>
          <p:nvPr>
            <p:ph type="body" sz="quarter" idx="20" hasCustomPrompt="1"/>
          </p:nvPr>
        </p:nvSpPr>
        <p:spPr>
          <a:xfrm>
            <a:off x="535387" y="395294"/>
            <a:ext cx="11121231" cy="246221"/>
          </a:xfrm>
        </p:spPr>
        <p:txBody>
          <a:bodyPr/>
          <a:lstStyle>
            <a:lvl1pPr>
              <a:lnSpc>
                <a:spcPct val="100000"/>
              </a:lnSpc>
              <a:defRPr sz="1600" b="1" cap="all" baseline="0">
                <a:solidFill>
                  <a:schemeClr val="accent5"/>
                </a:solidFill>
              </a:defRPr>
            </a:lvl1pPr>
          </a:lstStyle>
          <a:p>
            <a:pPr lvl="0"/>
            <a:r>
              <a:rPr lang="en-US" noProof="0" dirty="0"/>
              <a:t>CHAPTER</a:t>
            </a:r>
            <a:endParaRPr lang="de-DE" dirty="0"/>
          </a:p>
        </p:txBody>
      </p:sp>
      <p:sp>
        <p:nvSpPr>
          <p:cNvPr id="18" name="Foliennummernplatzhalter 17"/>
          <p:cNvSpPr>
            <a:spLocks noGrp="1"/>
          </p:cNvSpPr>
          <p:nvPr>
            <p:ph type="sldNum" sz="quarter" idx="21"/>
          </p:nvPr>
        </p:nvSpPr>
        <p:spPr>
          <a:xfrm>
            <a:off x="531692" y="6505399"/>
            <a:ext cx="519373" cy="113557"/>
          </a:xfrm>
        </p:spPr>
        <p:txBody>
          <a:bodyPr/>
          <a:lstStyle/>
          <a:p>
            <a:r>
              <a:rPr lang="de-DE"/>
              <a:t>PAGE </a:t>
            </a:r>
            <a:fld id="{A68B4E04-65C9-4359-8E9A-56BC923F54B9}" type="slidenum">
              <a:rPr lang="de-DE" smtClean="0"/>
              <a:pPr/>
              <a:t>‹#›</a:t>
            </a:fld>
            <a:endParaRPr lang="de-DE" dirty="0"/>
          </a:p>
        </p:txBody>
      </p:sp>
      <p:sp>
        <p:nvSpPr>
          <p:cNvPr id="19" name="Fußzeilenplatzhalter 18"/>
          <p:cNvSpPr>
            <a:spLocks noGrp="1"/>
          </p:cNvSpPr>
          <p:nvPr>
            <p:ph type="ftr" sz="quarter" idx="22"/>
          </p:nvPr>
        </p:nvSpPr>
        <p:spPr/>
        <p:txBody>
          <a:bodyPr/>
          <a:lstStyle/>
          <a:p>
            <a:r>
              <a:rPr lang="en-US"/>
              <a:t>. UMS . Customer . Topic . 00.00.2000 . XY . V1</a:t>
            </a:r>
            <a:endParaRPr lang="de-DE" dirty="0"/>
          </a:p>
        </p:txBody>
      </p:sp>
      <p:pic>
        <p:nvPicPr>
          <p:cNvPr id="2" name="ums_logo_oben">
            <a:extLst>
              <a:ext uri="{FF2B5EF4-FFF2-40B4-BE49-F238E27FC236}">
                <a16:creationId xmlns:a16="http://schemas.microsoft.com/office/drawing/2014/main" id="{32D6B9BF-5543-450B-AA96-9F32F5C580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35387" y="684008"/>
            <a:ext cx="11121231" cy="392480"/>
          </a:xfrm>
          <a:prstGeom prst="rect">
            <a:avLst/>
          </a:prstGeom>
        </p:spPr>
        <p:txBody>
          <a:bodyPr vert="horz" wrap="square" lIns="0" tIns="0" rIns="0" bIns="0" rtlCol="0" anchor="t" anchorCtr="0">
            <a:spAutoFit/>
          </a:bodyPr>
          <a:lstStyle/>
          <a:p>
            <a:r>
              <a:rPr lang="en-US" noProof="0" dirty="0" err="1"/>
              <a:t>TITLEmasterformat</a:t>
            </a:r>
            <a:r>
              <a:rPr lang="en-US" noProof="0" dirty="0"/>
              <a:t> Click To Add Text</a:t>
            </a:r>
            <a:endParaRPr lang="de-DE" dirty="0"/>
          </a:p>
        </p:txBody>
      </p:sp>
      <p:sp>
        <p:nvSpPr>
          <p:cNvPr id="17" name="Textplatzhalter 16"/>
          <p:cNvSpPr>
            <a:spLocks noGrp="1"/>
          </p:cNvSpPr>
          <p:nvPr>
            <p:ph type="body" idx="1"/>
          </p:nvPr>
        </p:nvSpPr>
        <p:spPr>
          <a:xfrm>
            <a:off x="535387" y="1837811"/>
            <a:ext cx="11121231" cy="1693733"/>
          </a:xfrm>
          <a:prstGeom prst="rect">
            <a:avLst/>
          </a:prstGeom>
        </p:spPr>
        <p:txBody>
          <a:bodyPr vert="horz" wrap="square" lIns="0" tIns="0" rIns="0" bIns="0" rtlCol="0">
            <a:sp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0" name="Fußzeilenplatzhalter 18"/>
          <p:cNvSpPr>
            <a:spLocks noGrp="1"/>
          </p:cNvSpPr>
          <p:nvPr>
            <p:ph type="ftr" sz="quarter" idx="3"/>
          </p:nvPr>
        </p:nvSpPr>
        <p:spPr>
          <a:xfrm>
            <a:off x="1037498" y="6494787"/>
            <a:ext cx="2293898" cy="113557"/>
          </a:xfrm>
          <a:prstGeom prst="rect">
            <a:avLst/>
          </a:prstGeom>
        </p:spPr>
        <p:txBody>
          <a:bodyPr vert="horz" wrap="none" lIns="0" tIns="0" rIns="0" bIns="0" rtlCol="0" anchor="b" anchorCtr="0">
            <a:spAutoFit/>
          </a:bodyPr>
          <a:lstStyle>
            <a:lvl1pPr marL="0" algn="l" defTabSz="1178935" rtl="0" eaLnBrk="1" latinLnBrk="0" hangingPunct="1">
              <a:lnSpc>
                <a:spcPct val="100000"/>
              </a:lnSpc>
              <a:defRPr lang="de-DE" sz="738" kern="1200" smtClean="0">
                <a:solidFill>
                  <a:schemeClr val="tx1"/>
                </a:solidFill>
                <a:latin typeface="Verdana" pitchFamily="34" charset="0"/>
                <a:ea typeface="+mn-ea"/>
                <a:cs typeface="+mn-cs"/>
              </a:defRPr>
            </a:lvl1pPr>
          </a:lstStyle>
          <a:p>
            <a:r>
              <a:rPr lang="en-US"/>
              <a:t>. UMS . Customer . Topic . 00.00.2000 . XY . V1</a:t>
            </a:r>
            <a:endParaRPr lang="de-DE" dirty="0"/>
          </a:p>
        </p:txBody>
      </p:sp>
      <p:sp>
        <p:nvSpPr>
          <p:cNvPr id="5" name="Foliennummernplatzhalter 4"/>
          <p:cNvSpPr>
            <a:spLocks noGrp="1"/>
          </p:cNvSpPr>
          <p:nvPr>
            <p:ph type="sldNum" sz="quarter" idx="4"/>
          </p:nvPr>
        </p:nvSpPr>
        <p:spPr>
          <a:xfrm>
            <a:off x="531692" y="6505399"/>
            <a:ext cx="545021" cy="113557"/>
          </a:xfrm>
          <a:prstGeom prst="rect">
            <a:avLst/>
          </a:prstGeom>
        </p:spPr>
        <p:txBody>
          <a:bodyPr vert="horz" wrap="none" lIns="0" tIns="0" rIns="0" bIns="0" rtlCol="0" anchor="ctr">
            <a:spAutoFit/>
          </a:bodyPr>
          <a:lstStyle>
            <a:lvl1pPr algn="l">
              <a:defRPr lang="de-DE" sz="738" kern="1200" smtClean="0">
                <a:solidFill>
                  <a:schemeClr val="tx1"/>
                </a:solidFill>
                <a:latin typeface="Verdana" pitchFamily="34" charset="0"/>
                <a:ea typeface="+mn-ea"/>
                <a:cs typeface="+mn-cs"/>
              </a:defRPr>
            </a:lvl1pPr>
          </a:lstStyle>
          <a:p>
            <a:r>
              <a:rPr lang="de-DE" dirty="0"/>
              <a:t>SEITE </a:t>
            </a:r>
            <a:fld id="{A68B4E04-65C9-4359-8E9A-56BC923F54B9}" type="slidenum">
              <a:rPr lang="de-DE" smtClean="0"/>
              <a:pPr/>
              <a:t>‹#›</a:t>
            </a:fld>
            <a:endParaRPr lang="de-DE" dirty="0"/>
          </a:p>
        </p:txBody>
      </p:sp>
      <p:pic>
        <p:nvPicPr>
          <p:cNvPr id="4" name="ums_logo_unten">
            <a:extLst>
              <a:ext uri="{FF2B5EF4-FFF2-40B4-BE49-F238E27FC236}">
                <a16:creationId xmlns:a16="http://schemas.microsoft.com/office/drawing/2014/main" id="{8FBCF0FA-5D8A-45E0-AF6C-F50764C7AB54}"/>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11041485" y="6490811"/>
            <a:ext cx="644769" cy="229457"/>
          </a:xfrm>
          <a:prstGeom prst="rect">
            <a:avLst/>
          </a:prstGeom>
        </p:spPr>
      </p:pic>
      <p:pic>
        <p:nvPicPr>
          <p:cNvPr id="3" name="ums_logo_oben">
            <a:extLst>
              <a:ext uri="{FF2B5EF4-FFF2-40B4-BE49-F238E27FC236}">
                <a16:creationId xmlns:a16="http://schemas.microsoft.com/office/drawing/2014/main" id="{A64C1609-EB6F-462E-8127-126F6B1427DA}"/>
              </a:ext>
            </a:extLst>
          </p:cNvPr>
          <p:cNvPicPr>
            <a:picLocks noChangeAspect="1"/>
          </p:cNvPicPr>
          <p:nvPr userDrawn="1"/>
        </p:nvPicPr>
        <p:blipFill rotWithShape="1">
          <a:blip r:embed="rId39" cstate="print">
            <a:extLst>
              <a:ext uri="{28A0092B-C50C-407E-A947-70E740481C1C}">
                <a14:useLocalDpi xmlns:a14="http://schemas.microsoft.com/office/drawing/2010/main" val="0"/>
              </a:ext>
            </a:extLst>
          </a:blip>
          <a:srcRect l="-25467" b="15330"/>
          <a:stretch/>
        </p:blipFill>
        <p:spPr>
          <a:xfrm>
            <a:off x="10992544" y="6493630"/>
            <a:ext cx="689037" cy="247372"/>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670" r:id="rId1"/>
    <p:sldLayoutId id="2147483671" r:id="rId2"/>
    <p:sldLayoutId id="2147483675" r:id="rId3"/>
    <p:sldLayoutId id="2147483686" r:id="rId4"/>
    <p:sldLayoutId id="2147483676" r:id="rId5"/>
    <p:sldLayoutId id="2147483679" r:id="rId6"/>
    <p:sldLayoutId id="2147483680" r:id="rId7"/>
    <p:sldLayoutId id="2147483681" r:id="rId8"/>
    <p:sldLayoutId id="2147483685" r:id="rId9"/>
    <p:sldLayoutId id="2147483690" r:id="rId10"/>
    <p:sldLayoutId id="2147483770" r:id="rId11"/>
    <p:sldLayoutId id="2147483771" r:id="rId12"/>
    <p:sldLayoutId id="2147483773" r:id="rId13"/>
    <p:sldLayoutId id="2147483689" r:id="rId14"/>
    <p:sldLayoutId id="2147483677" r:id="rId15"/>
    <p:sldLayoutId id="2147483678" r:id="rId16"/>
    <p:sldLayoutId id="2147483682" r:id="rId17"/>
    <p:sldLayoutId id="2147483692" r:id="rId18"/>
    <p:sldLayoutId id="2147483683" r:id="rId19"/>
    <p:sldLayoutId id="2147483693" r:id="rId20"/>
    <p:sldLayoutId id="2147483694" r:id="rId21"/>
    <p:sldLayoutId id="2147483695" r:id="rId22"/>
    <p:sldLayoutId id="2147483698" r:id="rId23"/>
    <p:sldLayoutId id="2147483699" r:id="rId24"/>
    <p:sldLayoutId id="2147483700" r:id="rId25"/>
    <p:sldLayoutId id="2147483701" r:id="rId26"/>
    <p:sldLayoutId id="2147483702" r:id="rId27"/>
    <p:sldLayoutId id="2147483703" r:id="rId28"/>
    <p:sldLayoutId id="2147483704" r:id="rId29"/>
    <p:sldLayoutId id="2147483706" r:id="rId30"/>
    <p:sldLayoutId id="2147483707" r:id="rId31"/>
    <p:sldLayoutId id="2147483708" r:id="rId32"/>
    <p:sldLayoutId id="2147483709" r:id="rId33"/>
    <p:sldLayoutId id="2147483710" r:id="rId34"/>
    <p:sldLayoutId id="2147483711" r:id="rId35"/>
    <p:sldLayoutId id="2147483722" r:id="rId36"/>
  </p:sldLayoutIdLst>
  <p:hf hdr="0" ftr="0" dt="0"/>
  <p:txStyles>
    <p:titleStyle>
      <a:lvl1pPr algn="l" defTabSz="1178935" rtl="0" eaLnBrk="1" latinLnBrk="0" hangingPunct="1">
        <a:lnSpc>
          <a:spcPts val="3446"/>
        </a:lnSpc>
        <a:spcBef>
          <a:spcPct val="0"/>
        </a:spcBef>
        <a:buNone/>
        <a:defRPr lang="de-DE" sz="2462" b="1" kern="1200" cap="all" baseline="0" dirty="0" smtClean="0">
          <a:solidFill>
            <a:schemeClr val="tx1"/>
          </a:solidFill>
          <a:latin typeface="Verdana" pitchFamily="34" charset="0"/>
          <a:ea typeface="+mj-ea"/>
          <a:cs typeface="+mj-cs"/>
        </a:defRPr>
      </a:lvl1pPr>
    </p:titleStyle>
    <p:bodyStyle>
      <a:lvl1pPr marL="0" indent="0" algn="l" defTabSz="1178935" rtl="0" eaLnBrk="1" latinLnBrk="0" hangingPunct="1">
        <a:lnSpc>
          <a:spcPts val="2708"/>
        </a:lnSpc>
        <a:spcBef>
          <a:spcPts val="0"/>
        </a:spcBef>
        <a:spcAft>
          <a:spcPts val="0"/>
        </a:spcAft>
        <a:buFontTx/>
        <a:buNone/>
        <a:defRPr lang="de-DE" sz="1846" kern="1200" smtClean="0">
          <a:solidFill>
            <a:schemeClr val="tx1"/>
          </a:solidFill>
          <a:latin typeface="Verdana" pitchFamily="34" charset="0"/>
          <a:ea typeface="+mn-ea"/>
          <a:cs typeface="+mn-cs"/>
        </a:defRPr>
      </a:lvl1pPr>
      <a:lvl2pPr marL="221560" indent="-221560" algn="l" defTabSz="1178935" rtl="0" eaLnBrk="1" latinLnBrk="0" hangingPunct="1">
        <a:lnSpc>
          <a:spcPts val="2708"/>
        </a:lnSpc>
        <a:spcBef>
          <a:spcPts val="0"/>
        </a:spcBef>
        <a:spcAft>
          <a:spcPts val="0"/>
        </a:spcAft>
        <a:buSzPct val="100000"/>
        <a:buFont typeface="Verdana" pitchFamily="34" charset="0"/>
        <a:buChar char="•"/>
        <a:defRPr lang="de-DE" sz="1846" kern="1200" smtClean="0">
          <a:solidFill>
            <a:schemeClr val="tx1"/>
          </a:solidFill>
          <a:latin typeface="Verdana" pitchFamily="34" charset="0"/>
          <a:ea typeface="+mn-ea"/>
          <a:cs typeface="+mn-cs"/>
        </a:defRPr>
      </a:lvl2pPr>
      <a:lvl3pPr marL="443121" indent="-221560" algn="l" defTabSz="1178935" rtl="0" eaLnBrk="1" latinLnBrk="0" hangingPunct="1">
        <a:lnSpc>
          <a:spcPts val="2708"/>
        </a:lnSpc>
        <a:spcBef>
          <a:spcPts val="0"/>
        </a:spcBef>
        <a:spcAft>
          <a:spcPts val="0"/>
        </a:spcAft>
        <a:buSzPct val="100000"/>
        <a:buFont typeface="Verdana" pitchFamily="34" charset="0"/>
        <a:buChar char="-"/>
        <a:defRPr lang="de-DE" sz="1846" kern="1200" smtClean="0">
          <a:solidFill>
            <a:schemeClr val="tx1"/>
          </a:solidFill>
          <a:latin typeface="Verdana" pitchFamily="34" charset="0"/>
          <a:ea typeface="+mn-ea"/>
          <a:cs typeface="+mn-cs"/>
        </a:defRPr>
      </a:lvl3pPr>
      <a:lvl4pPr marL="0" indent="0" algn="l" defTabSz="1178935" rtl="0" eaLnBrk="1" latinLnBrk="0" hangingPunct="1">
        <a:lnSpc>
          <a:spcPts val="2708"/>
        </a:lnSpc>
        <a:spcBef>
          <a:spcPts val="0"/>
        </a:spcBef>
        <a:spcAft>
          <a:spcPts val="0"/>
        </a:spcAft>
        <a:buSzPct val="100000"/>
        <a:buFont typeface="Verdana" pitchFamily="34" charset="0"/>
        <a:buNone/>
        <a:defRPr lang="de-DE" sz="1846" b="1" kern="1200" cap="all" baseline="0" smtClean="0">
          <a:solidFill>
            <a:schemeClr val="tx1"/>
          </a:solidFill>
          <a:latin typeface="Verdana" pitchFamily="34" charset="0"/>
          <a:ea typeface="+mn-ea"/>
          <a:cs typeface="+mn-cs"/>
        </a:defRPr>
      </a:lvl4pPr>
      <a:lvl5pPr marL="562765" indent="-156325" algn="l" defTabSz="1178935" rtl="0" eaLnBrk="1" latinLnBrk="0" hangingPunct="1">
        <a:lnSpc>
          <a:spcPts val="2708"/>
        </a:lnSpc>
        <a:spcBef>
          <a:spcPts val="0"/>
        </a:spcBef>
        <a:spcAft>
          <a:spcPts val="0"/>
        </a:spcAft>
        <a:buSzPct val="100000"/>
        <a:buFont typeface="Verdana" pitchFamily="34" charset="0"/>
        <a:buChar char="•"/>
        <a:tabLst/>
        <a:defRPr lang="de-DE" sz="1846" kern="1200" dirty="0" smtClean="0">
          <a:solidFill>
            <a:schemeClr val="bg1"/>
          </a:solidFill>
          <a:latin typeface="Verdana" pitchFamily="34" charset="0"/>
          <a:ea typeface="+mn-ea"/>
          <a:cs typeface="+mn-cs"/>
        </a:defRPr>
      </a:lvl5pPr>
      <a:lvl6pPr marL="3095202" indent="-281383" algn="l" defTabSz="1125528" rtl="0" eaLnBrk="1" latinLnBrk="0" hangingPunct="1">
        <a:spcBef>
          <a:spcPct val="20000"/>
        </a:spcBef>
        <a:buFont typeface="Arial" pitchFamily="34" charset="0"/>
        <a:buChar char="•"/>
        <a:defRPr sz="2462" kern="1200">
          <a:solidFill>
            <a:schemeClr val="tx1"/>
          </a:solidFill>
          <a:latin typeface="+mn-lt"/>
          <a:ea typeface="+mn-ea"/>
          <a:cs typeface="+mn-cs"/>
        </a:defRPr>
      </a:lvl6pPr>
      <a:lvl7pPr marL="3657966" indent="-281383" algn="l" defTabSz="1125528" rtl="0" eaLnBrk="1" latinLnBrk="0" hangingPunct="1">
        <a:spcBef>
          <a:spcPct val="20000"/>
        </a:spcBef>
        <a:buFont typeface="Arial" pitchFamily="34" charset="0"/>
        <a:buChar char="•"/>
        <a:defRPr sz="2462" kern="1200">
          <a:solidFill>
            <a:schemeClr val="tx1"/>
          </a:solidFill>
          <a:latin typeface="+mn-lt"/>
          <a:ea typeface="+mn-ea"/>
          <a:cs typeface="+mn-cs"/>
        </a:defRPr>
      </a:lvl7pPr>
      <a:lvl8pPr marL="4220731" indent="-281383" algn="l" defTabSz="1125528" rtl="0" eaLnBrk="1" latinLnBrk="0" hangingPunct="1">
        <a:spcBef>
          <a:spcPct val="20000"/>
        </a:spcBef>
        <a:buFont typeface="Arial" pitchFamily="34" charset="0"/>
        <a:buChar char="•"/>
        <a:defRPr sz="2462" kern="1200">
          <a:solidFill>
            <a:schemeClr val="tx1"/>
          </a:solidFill>
          <a:latin typeface="+mn-lt"/>
          <a:ea typeface="+mn-ea"/>
          <a:cs typeface="+mn-cs"/>
        </a:defRPr>
      </a:lvl8pPr>
      <a:lvl9pPr marL="4783493" indent="-281383" algn="l" defTabSz="1125528" rtl="0" eaLnBrk="1" latinLnBrk="0" hangingPunct="1">
        <a:spcBef>
          <a:spcPct val="20000"/>
        </a:spcBef>
        <a:buFont typeface="Arial" pitchFamily="34" charset="0"/>
        <a:buChar char="•"/>
        <a:defRPr sz="2462" kern="1200">
          <a:solidFill>
            <a:schemeClr val="tx1"/>
          </a:solidFill>
          <a:latin typeface="+mn-lt"/>
          <a:ea typeface="+mn-ea"/>
          <a:cs typeface="+mn-cs"/>
        </a:defRPr>
      </a:lvl9pPr>
    </p:bodyStyle>
    <p:otherStyle>
      <a:defPPr>
        <a:defRPr lang="de-DE"/>
      </a:defPPr>
      <a:lvl1pPr marL="0" algn="l" defTabSz="1125528" rtl="0" eaLnBrk="1" latinLnBrk="0" hangingPunct="1">
        <a:defRPr sz="2215" kern="1200">
          <a:solidFill>
            <a:schemeClr val="tx1"/>
          </a:solidFill>
          <a:latin typeface="+mn-lt"/>
          <a:ea typeface="+mn-ea"/>
          <a:cs typeface="+mn-cs"/>
        </a:defRPr>
      </a:lvl1pPr>
      <a:lvl2pPr marL="562765" algn="l" defTabSz="1125528" rtl="0" eaLnBrk="1" latinLnBrk="0" hangingPunct="1">
        <a:defRPr sz="2215" kern="1200">
          <a:solidFill>
            <a:schemeClr val="tx1"/>
          </a:solidFill>
          <a:latin typeface="+mn-lt"/>
          <a:ea typeface="+mn-ea"/>
          <a:cs typeface="+mn-cs"/>
        </a:defRPr>
      </a:lvl2pPr>
      <a:lvl3pPr marL="1125528" algn="l" defTabSz="1125528" rtl="0" eaLnBrk="1" latinLnBrk="0" hangingPunct="1">
        <a:defRPr sz="2215" kern="1200">
          <a:solidFill>
            <a:schemeClr val="tx1"/>
          </a:solidFill>
          <a:latin typeface="+mn-lt"/>
          <a:ea typeface="+mn-ea"/>
          <a:cs typeface="+mn-cs"/>
        </a:defRPr>
      </a:lvl3pPr>
      <a:lvl4pPr marL="1688291" algn="l" defTabSz="1125528" rtl="0" eaLnBrk="1" latinLnBrk="0" hangingPunct="1">
        <a:defRPr sz="2215" kern="1200">
          <a:solidFill>
            <a:schemeClr val="tx1"/>
          </a:solidFill>
          <a:latin typeface="+mn-lt"/>
          <a:ea typeface="+mn-ea"/>
          <a:cs typeface="+mn-cs"/>
        </a:defRPr>
      </a:lvl4pPr>
      <a:lvl5pPr marL="2251057" algn="l" defTabSz="1125528" rtl="0" eaLnBrk="1" latinLnBrk="0" hangingPunct="1">
        <a:defRPr sz="2215" kern="1200">
          <a:solidFill>
            <a:schemeClr val="tx1"/>
          </a:solidFill>
          <a:latin typeface="+mn-lt"/>
          <a:ea typeface="+mn-ea"/>
          <a:cs typeface="+mn-cs"/>
        </a:defRPr>
      </a:lvl5pPr>
      <a:lvl6pPr marL="2813819" algn="l" defTabSz="1125528" rtl="0" eaLnBrk="1" latinLnBrk="0" hangingPunct="1">
        <a:defRPr sz="2215" kern="1200">
          <a:solidFill>
            <a:schemeClr val="tx1"/>
          </a:solidFill>
          <a:latin typeface="+mn-lt"/>
          <a:ea typeface="+mn-ea"/>
          <a:cs typeface="+mn-cs"/>
        </a:defRPr>
      </a:lvl6pPr>
      <a:lvl7pPr marL="3376583" algn="l" defTabSz="1125528" rtl="0" eaLnBrk="1" latinLnBrk="0" hangingPunct="1">
        <a:defRPr sz="2215" kern="1200">
          <a:solidFill>
            <a:schemeClr val="tx1"/>
          </a:solidFill>
          <a:latin typeface="+mn-lt"/>
          <a:ea typeface="+mn-ea"/>
          <a:cs typeface="+mn-cs"/>
        </a:defRPr>
      </a:lvl7pPr>
      <a:lvl8pPr marL="3939348" algn="l" defTabSz="1125528" rtl="0" eaLnBrk="1" latinLnBrk="0" hangingPunct="1">
        <a:defRPr sz="2215" kern="1200">
          <a:solidFill>
            <a:schemeClr val="tx1"/>
          </a:solidFill>
          <a:latin typeface="+mn-lt"/>
          <a:ea typeface="+mn-ea"/>
          <a:cs typeface="+mn-cs"/>
        </a:defRPr>
      </a:lvl8pPr>
      <a:lvl9pPr marL="4502110" algn="l" defTabSz="1125528" rtl="0" eaLnBrk="1" latinLnBrk="0" hangingPunct="1">
        <a:defRPr sz="221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9" userDrawn="1">
          <p15:clr>
            <a:srgbClr val="000000"/>
          </p15:clr>
        </p15:guide>
        <p15:guide id="2" orient="horz" pos="1157" userDrawn="1">
          <p15:clr>
            <a:srgbClr val="000000"/>
          </p15:clr>
        </p15:guide>
        <p15:guide id="3" pos="337" userDrawn="1">
          <p15:clr>
            <a:srgbClr val="000000"/>
          </p15:clr>
        </p15:guide>
        <p15:guide id="4" pos="734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scikit-learn.org/stable/supervised_learning.html"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77E1E124-D7BE-48CA-999F-98D6A2E31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3"/>
          <a:stretch/>
        </p:blipFill>
        <p:spPr bwMode="auto">
          <a:xfrm>
            <a:off x="0" y="0"/>
            <a:ext cx="12192000" cy="6858000"/>
          </a:xfrm>
          <a:prstGeom prst="rect">
            <a:avLst/>
          </a:prstGeom>
          <a:solidFill>
            <a:srgbClr val="DCDCDC"/>
          </a:solidFill>
          <a:ln w="0">
            <a:noFill/>
          </a:ln>
          <a:extLst>
            <a:ext uri="{91240B29-F687-4F45-9708-019B960494DF}">
              <a14:hiddenLine xmlns:a14="http://schemas.microsoft.com/office/drawing/2010/main" w="0">
                <a:solidFill>
                  <a:schemeClr val="tx1"/>
                </a:solidFill>
              </a14:hiddenLine>
            </a:ext>
          </a:extLst>
        </p:spPr>
      </p:pic>
      <p:sp>
        <p:nvSpPr>
          <p:cNvPr id="5" name="Foliennummernplatzhalter 4">
            <a:extLst>
              <a:ext uri="{FF2B5EF4-FFF2-40B4-BE49-F238E27FC236}">
                <a16:creationId xmlns:a16="http://schemas.microsoft.com/office/drawing/2014/main" id="{408A170D-ADB0-41C4-93F3-903FBE5B7EDE}"/>
              </a:ext>
            </a:extLst>
          </p:cNvPr>
          <p:cNvSpPr>
            <a:spLocks noGrp="1"/>
          </p:cNvSpPr>
          <p:nvPr>
            <p:ph type="sldNum" sz="quarter" idx="17"/>
          </p:nvPr>
        </p:nvSpPr>
        <p:spPr>
          <a:xfrm>
            <a:off x="531692" y="6505399"/>
            <a:ext cx="349455" cy="113557"/>
          </a:xfrm>
        </p:spPr>
        <p:txBody>
          <a:bodyPr/>
          <a:lstStyle/>
          <a:p>
            <a:r>
              <a:rPr lang="en-US" dirty="0"/>
              <a:t>PAGE </a:t>
            </a:r>
            <a:fld id="{A68B4E04-65C9-4359-8E9A-56BC923F54B9}" type="slidenum">
              <a:rPr lang="en-US" smtClean="0"/>
              <a:pPr/>
              <a:t>1</a:t>
            </a:fld>
            <a:endParaRPr lang="en-US" dirty="0"/>
          </a:p>
        </p:txBody>
      </p:sp>
      <p:sp>
        <p:nvSpPr>
          <p:cNvPr id="2" name="Rechteck 1">
            <a:extLst>
              <a:ext uri="{FF2B5EF4-FFF2-40B4-BE49-F238E27FC236}">
                <a16:creationId xmlns:a16="http://schemas.microsoft.com/office/drawing/2014/main" id="{1B334628-7881-479E-A187-C26AE1511DA8}"/>
              </a:ext>
            </a:extLst>
          </p:cNvPr>
          <p:cNvSpPr/>
          <p:nvPr/>
        </p:nvSpPr>
        <p:spPr>
          <a:xfrm>
            <a:off x="0" y="0"/>
            <a:ext cx="12192000" cy="6858000"/>
          </a:xfrm>
          <a:prstGeom prst="rect">
            <a:avLst/>
          </a:prstGeom>
          <a:no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Verdana" pitchFamily="34" charset="0"/>
              </a:rPr>
              <a:t>Machine Learning</a:t>
            </a:r>
          </a:p>
          <a:p>
            <a:pPr algn="ctr"/>
            <a:endParaRPr lang="en-US" sz="4000" b="1" dirty="0">
              <a:solidFill>
                <a:schemeClr val="bg1"/>
              </a:solidFill>
              <a:latin typeface="Verdana" pitchFamily="34" charset="0"/>
            </a:endParaRPr>
          </a:p>
          <a:p>
            <a:pPr algn="ctr"/>
            <a:r>
              <a:rPr lang="en-US" sz="4000" b="1" dirty="0">
                <a:solidFill>
                  <a:schemeClr val="bg1"/>
                </a:solidFill>
                <a:latin typeface="Verdana" pitchFamily="34" charset="0"/>
              </a:rPr>
              <a:t>Classification</a:t>
            </a:r>
          </a:p>
        </p:txBody>
      </p:sp>
      <p:sp>
        <p:nvSpPr>
          <p:cNvPr id="3" name="Rechteck 2">
            <a:extLst>
              <a:ext uri="{FF2B5EF4-FFF2-40B4-BE49-F238E27FC236}">
                <a16:creationId xmlns:a16="http://schemas.microsoft.com/office/drawing/2014/main" id="{EDE760D9-5866-4008-A581-E1444BEFA598}"/>
              </a:ext>
            </a:extLst>
          </p:cNvPr>
          <p:cNvSpPr/>
          <p:nvPr/>
        </p:nvSpPr>
        <p:spPr>
          <a:xfrm>
            <a:off x="0" y="6221412"/>
            <a:ext cx="1919536" cy="636587"/>
          </a:xfrm>
          <a:prstGeom prst="rect">
            <a:avLst/>
          </a:prstGeom>
          <a:no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Verdana" pitchFamily="34" charset="0"/>
              </a:rPr>
              <a:t>Marcus Rabe</a:t>
            </a:r>
          </a:p>
        </p:txBody>
      </p:sp>
    </p:spTree>
    <p:extLst>
      <p:ext uri="{BB962C8B-B14F-4D97-AF65-F5344CB8AC3E}">
        <p14:creationId xmlns:p14="http://schemas.microsoft.com/office/powerpoint/2010/main" val="1566721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A826B-BDCE-06BB-ED06-56B539D05580}"/>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289BD51B-1E2B-6C6A-C72A-7A46994F3377}"/>
              </a:ext>
            </a:extLst>
          </p:cNvPr>
          <p:cNvSpPr>
            <a:spLocks noGrp="1"/>
          </p:cNvSpPr>
          <p:nvPr>
            <p:ph type="body" sz="quarter" idx="11"/>
          </p:nvPr>
        </p:nvSpPr>
        <p:spPr>
          <a:xfrm>
            <a:off x="535387" y="1837811"/>
            <a:ext cx="11121231" cy="4117474"/>
          </a:xfrm>
        </p:spPr>
        <p:txBody>
          <a:bodyPr/>
          <a:lstStyle/>
          <a:p>
            <a:pPr marL="342900" indent="-342900">
              <a:buFont typeface="Arial" panose="020B0604020202020204" pitchFamily="34" charset="0"/>
              <a:buChar char="•"/>
            </a:pPr>
            <a:r>
              <a:rPr lang="en-US" b="1" dirty="0"/>
              <a:t>Binary Logistic Regression</a:t>
            </a:r>
            <a:br>
              <a:rPr lang="en-US" dirty="0"/>
            </a:br>
            <a:r>
              <a:rPr lang="en-US" dirty="0"/>
              <a:t>In Binary Logistic Regression, the target variable has two possible categories. The common examples of categories are yes or no, good or bad, true or false, spam or no spam and pass or fail.</a:t>
            </a:r>
          </a:p>
          <a:p>
            <a:pPr marL="342900" indent="-342900">
              <a:buFont typeface="Arial" panose="020B0604020202020204" pitchFamily="34" charset="0"/>
              <a:buChar char="•"/>
            </a:pPr>
            <a:r>
              <a:rPr lang="en-US" b="1" dirty="0"/>
              <a:t>Multinomial Logistic Regression</a:t>
            </a:r>
            <a:br>
              <a:rPr lang="en-US" dirty="0"/>
            </a:br>
            <a:r>
              <a:rPr lang="en-US" dirty="0"/>
              <a:t>In Multinomial Logistic Regression, the target variable has three or more categories which are not in any particular order. So, there are three or more nominal categories. The examples include the type of categories of fruits - apple, mango, orange and banana.</a:t>
            </a:r>
          </a:p>
          <a:p>
            <a:pPr marL="342900" indent="-342900">
              <a:buFont typeface="Arial" panose="020B0604020202020204" pitchFamily="34" charset="0"/>
              <a:buChar char="•"/>
            </a:pPr>
            <a:r>
              <a:rPr lang="en-US" b="1" dirty="0"/>
              <a:t>Ordinal Logistic Regression</a:t>
            </a:r>
            <a:br>
              <a:rPr lang="en-US" dirty="0"/>
            </a:br>
            <a:r>
              <a:rPr lang="en-US" dirty="0"/>
              <a:t>In Ordinal Logistic Regression, the target variable has three or more ordinal categories. So, there is intrinsic order involved with the categories. For example, the student performance can be categorized as poor, average, good and excellent.</a:t>
            </a:r>
          </a:p>
        </p:txBody>
      </p:sp>
      <p:sp>
        <p:nvSpPr>
          <p:cNvPr id="4" name="Title 3">
            <a:extLst>
              <a:ext uri="{FF2B5EF4-FFF2-40B4-BE49-F238E27FC236}">
                <a16:creationId xmlns:a16="http://schemas.microsoft.com/office/drawing/2014/main" id="{FC32E9F4-F5B8-DE25-E769-74BC05698EC9}"/>
              </a:ext>
            </a:extLst>
          </p:cNvPr>
          <p:cNvSpPr>
            <a:spLocks noGrp="1"/>
          </p:cNvSpPr>
          <p:nvPr>
            <p:ph type="title"/>
          </p:nvPr>
        </p:nvSpPr>
        <p:spPr/>
        <p:txBody>
          <a:bodyPr/>
          <a:lstStyle/>
          <a:p>
            <a:r>
              <a:rPr lang="en-US" dirty="0"/>
              <a:t>Types</a:t>
            </a:r>
          </a:p>
        </p:txBody>
      </p:sp>
      <p:sp>
        <p:nvSpPr>
          <p:cNvPr id="5" name="Slide Number Placeholder 4">
            <a:extLst>
              <a:ext uri="{FF2B5EF4-FFF2-40B4-BE49-F238E27FC236}">
                <a16:creationId xmlns:a16="http://schemas.microsoft.com/office/drawing/2014/main" id="{8C1F0CE3-E685-DFB9-BB1C-F2E2A8B1F3DA}"/>
              </a:ext>
            </a:extLst>
          </p:cNvPr>
          <p:cNvSpPr>
            <a:spLocks noGrp="1"/>
          </p:cNvSpPr>
          <p:nvPr>
            <p:ph type="sldNum" sz="quarter" idx="17"/>
          </p:nvPr>
        </p:nvSpPr>
        <p:spPr/>
        <p:txBody>
          <a:bodyPr/>
          <a:lstStyle/>
          <a:p>
            <a:r>
              <a:rPr lang="de-DE"/>
              <a:t>PAGE </a:t>
            </a:r>
            <a:fld id="{A68B4E04-65C9-4359-8E9A-56BC923F54B9}" type="slidenum">
              <a:rPr lang="de-DE" smtClean="0"/>
              <a:pPr/>
              <a:t>10</a:t>
            </a:fld>
            <a:endParaRPr lang="de-DE" dirty="0"/>
          </a:p>
        </p:txBody>
      </p:sp>
      <p:grpSp>
        <p:nvGrpSpPr>
          <p:cNvPr id="6" name="Group 10">
            <a:extLst>
              <a:ext uri="{FF2B5EF4-FFF2-40B4-BE49-F238E27FC236}">
                <a16:creationId xmlns:a16="http://schemas.microsoft.com/office/drawing/2014/main" id="{620A3F2F-DCD0-0E76-18EB-C8AFC8726FF1}"/>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AE7F7F9A-1515-759B-235D-56CFE985D3D0}"/>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D074B200-C177-567F-0CF0-F058DC7F514B}"/>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73476257-ADB1-D221-C1C3-E31A2AA18CE7}"/>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08B4CC88-1ABF-A9D7-589B-8556E61187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5285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7B0A2-3AD0-BACB-FE30-78B88B147377}"/>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79F9F4F0-46EE-38E0-DB40-801D950F9C5C}"/>
              </a:ext>
            </a:extLst>
          </p:cNvPr>
          <p:cNvSpPr>
            <a:spLocks noGrp="1"/>
          </p:cNvSpPr>
          <p:nvPr>
            <p:ph type="body" sz="quarter" idx="11"/>
          </p:nvPr>
        </p:nvSpPr>
        <p:spPr>
          <a:xfrm>
            <a:off x="535387" y="1837811"/>
            <a:ext cx="11121231" cy="3771225"/>
          </a:xfrm>
        </p:spPr>
        <p:txBody>
          <a:bodyPr/>
          <a:lstStyle/>
          <a:p>
            <a:pPr marL="342900" indent="-342900" algn="l">
              <a:buFont typeface="Arial" panose="020B0604020202020204" pitchFamily="34" charset="0"/>
              <a:buChar char="•"/>
            </a:pPr>
            <a:r>
              <a:rPr lang="en-US" b="0" i="0" dirty="0">
                <a:effectLst/>
                <a:latin typeface="+mn-lt"/>
              </a:rPr>
              <a:t>Logistic Regression model requires the dependent variable to be </a:t>
            </a:r>
            <a:r>
              <a:rPr lang="en-US" b="1" i="0" dirty="0">
                <a:effectLst/>
                <a:latin typeface="+mn-lt"/>
              </a:rPr>
              <a:t>binary, multinomial or ordinal</a:t>
            </a:r>
            <a:r>
              <a:rPr lang="en-US" b="0" i="0" dirty="0">
                <a:effectLst/>
                <a:latin typeface="+mn-lt"/>
              </a:rPr>
              <a:t> in nature.</a:t>
            </a:r>
          </a:p>
          <a:p>
            <a:pPr marL="342900" indent="-342900" algn="l">
              <a:buFont typeface="Arial" panose="020B0604020202020204" pitchFamily="34" charset="0"/>
              <a:buChar char="•"/>
            </a:pPr>
            <a:r>
              <a:rPr lang="en-US" b="0" i="0" dirty="0">
                <a:effectLst/>
                <a:latin typeface="+mn-lt"/>
              </a:rPr>
              <a:t>It requires the </a:t>
            </a:r>
            <a:r>
              <a:rPr lang="en-US" b="1" i="0" dirty="0">
                <a:effectLst/>
                <a:latin typeface="+mn-lt"/>
              </a:rPr>
              <a:t>observations</a:t>
            </a:r>
            <a:r>
              <a:rPr lang="en-US" b="0" i="0" dirty="0">
                <a:effectLst/>
                <a:latin typeface="+mn-lt"/>
              </a:rPr>
              <a:t> to be </a:t>
            </a:r>
            <a:r>
              <a:rPr lang="en-US" b="1" i="0" dirty="0">
                <a:effectLst/>
                <a:latin typeface="+mn-lt"/>
              </a:rPr>
              <a:t>independent</a:t>
            </a:r>
            <a:r>
              <a:rPr lang="en-US" b="0" i="0" dirty="0">
                <a:effectLst/>
                <a:latin typeface="+mn-lt"/>
              </a:rPr>
              <a:t> of each other. So, the observations should not come from repeated measurements. That is, the model should have little or no multicollinearity.</a:t>
            </a:r>
          </a:p>
          <a:p>
            <a:pPr marL="342900" indent="-342900" algn="l">
              <a:buFont typeface="Arial" panose="020B0604020202020204" pitchFamily="34" charset="0"/>
              <a:buChar char="•"/>
            </a:pPr>
            <a:r>
              <a:rPr lang="en-US" b="0" i="0" dirty="0">
                <a:effectLst/>
                <a:latin typeface="+mn-lt"/>
              </a:rPr>
              <a:t>Logistic Regression algorithm requires </a:t>
            </a:r>
            <a:r>
              <a:rPr lang="en-US" b="1" i="0" dirty="0">
                <a:effectLst/>
                <a:latin typeface="+mn-lt"/>
              </a:rPr>
              <a:t>little or no multicollinearity</a:t>
            </a:r>
            <a:r>
              <a:rPr lang="en-US" b="0" i="0" dirty="0">
                <a:effectLst/>
                <a:latin typeface="+mn-lt"/>
              </a:rPr>
              <a:t> among the independent variables. It means that the independent variables should not be too highly correlated with each other.</a:t>
            </a:r>
          </a:p>
          <a:p>
            <a:pPr marL="342900" indent="-342900" algn="l">
              <a:buFont typeface="Arial" panose="020B0604020202020204" pitchFamily="34" charset="0"/>
              <a:buChar char="•"/>
            </a:pPr>
            <a:r>
              <a:rPr lang="en-US" b="0" i="0" dirty="0">
                <a:effectLst/>
                <a:latin typeface="+mn-lt"/>
              </a:rPr>
              <a:t>Logistic Regression model assumes </a:t>
            </a:r>
            <a:r>
              <a:rPr lang="en-US" b="1" i="0" dirty="0">
                <a:effectLst/>
                <a:latin typeface="+mn-lt"/>
              </a:rPr>
              <a:t>linearity</a:t>
            </a:r>
            <a:r>
              <a:rPr lang="en-US" b="0" i="0" dirty="0">
                <a:effectLst/>
                <a:latin typeface="+mn-lt"/>
              </a:rPr>
              <a:t> of independent variables.</a:t>
            </a:r>
          </a:p>
          <a:p>
            <a:pPr marL="342900" indent="-342900" algn="l">
              <a:buFont typeface="Arial" panose="020B0604020202020204" pitchFamily="34" charset="0"/>
              <a:buChar char="•"/>
            </a:pPr>
            <a:r>
              <a:rPr lang="en-US" b="0" i="0" dirty="0">
                <a:effectLst/>
                <a:latin typeface="+mn-lt"/>
              </a:rPr>
              <a:t>The success of Logistic Regression model depends on the sample sizes. Typically, it requires a </a:t>
            </a:r>
            <a:r>
              <a:rPr lang="en-US" b="1" i="0" dirty="0">
                <a:effectLst/>
                <a:latin typeface="+mn-lt"/>
              </a:rPr>
              <a:t>large sample size</a:t>
            </a:r>
            <a:r>
              <a:rPr lang="en-US" b="0" i="0" dirty="0">
                <a:effectLst/>
                <a:latin typeface="+mn-lt"/>
              </a:rPr>
              <a:t> to achieve the high accuracy.</a:t>
            </a:r>
          </a:p>
        </p:txBody>
      </p:sp>
      <p:sp>
        <p:nvSpPr>
          <p:cNvPr id="4" name="Title 3">
            <a:extLst>
              <a:ext uri="{FF2B5EF4-FFF2-40B4-BE49-F238E27FC236}">
                <a16:creationId xmlns:a16="http://schemas.microsoft.com/office/drawing/2014/main" id="{AD19DF38-046B-5E09-F23C-53835D9FD112}"/>
              </a:ext>
            </a:extLst>
          </p:cNvPr>
          <p:cNvSpPr>
            <a:spLocks noGrp="1"/>
          </p:cNvSpPr>
          <p:nvPr>
            <p:ph type="title"/>
          </p:nvPr>
        </p:nvSpPr>
        <p:spPr/>
        <p:txBody>
          <a:bodyPr/>
          <a:lstStyle/>
          <a:p>
            <a:r>
              <a:rPr lang="en-US" dirty="0"/>
              <a:t>Assumptions</a:t>
            </a:r>
          </a:p>
        </p:txBody>
      </p:sp>
      <p:sp>
        <p:nvSpPr>
          <p:cNvPr id="5" name="Slide Number Placeholder 4">
            <a:extLst>
              <a:ext uri="{FF2B5EF4-FFF2-40B4-BE49-F238E27FC236}">
                <a16:creationId xmlns:a16="http://schemas.microsoft.com/office/drawing/2014/main" id="{48125F60-67EA-54D9-4F16-D89431444CF4}"/>
              </a:ext>
            </a:extLst>
          </p:cNvPr>
          <p:cNvSpPr>
            <a:spLocks noGrp="1"/>
          </p:cNvSpPr>
          <p:nvPr>
            <p:ph type="sldNum" sz="quarter" idx="17"/>
          </p:nvPr>
        </p:nvSpPr>
        <p:spPr/>
        <p:txBody>
          <a:bodyPr/>
          <a:lstStyle/>
          <a:p>
            <a:r>
              <a:rPr lang="de-DE"/>
              <a:t>PAGE </a:t>
            </a:r>
            <a:fld id="{A68B4E04-65C9-4359-8E9A-56BC923F54B9}" type="slidenum">
              <a:rPr lang="de-DE" smtClean="0"/>
              <a:pPr/>
              <a:t>11</a:t>
            </a:fld>
            <a:endParaRPr lang="de-DE" dirty="0"/>
          </a:p>
        </p:txBody>
      </p:sp>
      <p:grpSp>
        <p:nvGrpSpPr>
          <p:cNvPr id="6" name="Group 10">
            <a:extLst>
              <a:ext uri="{FF2B5EF4-FFF2-40B4-BE49-F238E27FC236}">
                <a16:creationId xmlns:a16="http://schemas.microsoft.com/office/drawing/2014/main" id="{F3CEDC61-CD0F-0574-5BBD-197303EF5C0E}"/>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E59854CC-233E-C5BC-6314-18CC37CCCDD2}"/>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E5B66CCC-BD49-AA63-3DF5-23894FAC831A}"/>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C453E10E-6AC7-C313-8817-88F01A77E544}"/>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BDD4ADDD-3106-6F6A-FFDB-4F492CDD4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278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p:txBody>
          <a:bodyPr/>
          <a:lstStyle/>
          <a:p>
            <a:r>
              <a:rPr lang="en-US" dirty="0"/>
              <a:t>Steps to create a model in Python</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12</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a:extLst>
              <a:ext uri="{FF2B5EF4-FFF2-40B4-BE49-F238E27FC236}">
                <a16:creationId xmlns:a16="http://schemas.microsoft.com/office/drawing/2014/main" id="{48E52832-522B-3806-2ACA-ED02E691F0D0}"/>
              </a:ext>
            </a:extLst>
          </p:cNvPr>
          <p:cNvSpPr/>
          <p:nvPr/>
        </p:nvSpPr>
        <p:spPr>
          <a:xfrm>
            <a:off x="553640" y="1836737"/>
            <a:ext cx="11114793" cy="4384675"/>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000" b="1" dirty="0">
                <a:solidFill>
                  <a:srgbClr val="000000"/>
                </a:solidFill>
                <a:latin typeface="Verdana" pitchFamily="34" charset="0"/>
              </a:rPr>
              <a:t>Define</a:t>
            </a:r>
            <a:r>
              <a:rPr lang="en-US" sz="2000" dirty="0">
                <a:solidFill>
                  <a:srgbClr val="000000"/>
                </a:solidFill>
                <a:latin typeface="Verdana" pitchFamily="34" charset="0"/>
              </a:rPr>
              <a:t>: What type of model will it be? A regression model? Some other type of model? Some other parameters of the model type are specified too.</a:t>
            </a:r>
            <a:br>
              <a:rPr lang="en-US" sz="2000" dirty="0">
                <a:solidFill>
                  <a:srgbClr val="000000"/>
                </a:solidFill>
                <a:latin typeface="Verdana" pitchFamily="34" charset="0"/>
              </a:rPr>
            </a:br>
            <a:br>
              <a:rPr lang="en-US" sz="2000" dirty="0">
                <a:solidFill>
                  <a:srgbClr val="000000"/>
                </a:solidFill>
                <a:latin typeface="Verdana" pitchFamily="34" charset="0"/>
              </a:rPr>
            </a:br>
            <a:endParaRPr lang="en-US" sz="2000" dirty="0">
              <a:solidFill>
                <a:srgbClr val="000000"/>
              </a:solidFill>
              <a:latin typeface="Verdana" pitchFamily="34" charset="0"/>
            </a:endParaRPr>
          </a:p>
          <a:p>
            <a:pPr marL="457200" indent="-457200">
              <a:buFont typeface="+mj-lt"/>
              <a:buAutoNum type="arabicPeriod"/>
            </a:pPr>
            <a:r>
              <a:rPr lang="en-US" sz="2000" b="1" dirty="0">
                <a:solidFill>
                  <a:srgbClr val="000000"/>
                </a:solidFill>
                <a:latin typeface="Verdana" pitchFamily="34" charset="0"/>
              </a:rPr>
              <a:t>Fit</a:t>
            </a:r>
            <a:r>
              <a:rPr lang="en-US" sz="2000" dirty="0">
                <a:solidFill>
                  <a:srgbClr val="000000"/>
                </a:solidFill>
                <a:latin typeface="Verdana" pitchFamily="34" charset="0"/>
              </a:rPr>
              <a:t>: Capture patterns from provided data. This is the heart of modeling.</a:t>
            </a:r>
            <a:br>
              <a:rPr lang="en-US" sz="2000" dirty="0">
                <a:solidFill>
                  <a:srgbClr val="000000"/>
                </a:solidFill>
                <a:latin typeface="Verdana" pitchFamily="34" charset="0"/>
              </a:rPr>
            </a:br>
            <a:br>
              <a:rPr lang="en-US" sz="2000" dirty="0">
                <a:solidFill>
                  <a:srgbClr val="000000"/>
                </a:solidFill>
                <a:latin typeface="Verdana" pitchFamily="34" charset="0"/>
              </a:rPr>
            </a:br>
            <a:endParaRPr lang="en-US" sz="2000" dirty="0">
              <a:solidFill>
                <a:srgbClr val="000000"/>
              </a:solidFill>
              <a:latin typeface="Verdana" pitchFamily="34" charset="0"/>
            </a:endParaRPr>
          </a:p>
          <a:p>
            <a:pPr marL="457200" indent="-457200">
              <a:buFont typeface="+mj-lt"/>
              <a:buAutoNum type="arabicPeriod"/>
            </a:pPr>
            <a:r>
              <a:rPr lang="en-US" sz="2000" b="1" dirty="0">
                <a:solidFill>
                  <a:srgbClr val="000000"/>
                </a:solidFill>
                <a:latin typeface="Verdana" pitchFamily="34" charset="0"/>
              </a:rPr>
              <a:t>Predict</a:t>
            </a:r>
            <a:r>
              <a:rPr lang="en-US" sz="2000" dirty="0">
                <a:solidFill>
                  <a:srgbClr val="000000"/>
                </a:solidFill>
                <a:latin typeface="Verdana" pitchFamily="34" charset="0"/>
              </a:rPr>
              <a:t>: Just what it sounds like</a:t>
            </a:r>
            <a:br>
              <a:rPr lang="en-US" sz="2000" dirty="0">
                <a:solidFill>
                  <a:srgbClr val="000000"/>
                </a:solidFill>
                <a:latin typeface="Verdana" pitchFamily="34" charset="0"/>
              </a:rPr>
            </a:br>
            <a:br>
              <a:rPr lang="en-US" sz="2000" dirty="0">
                <a:solidFill>
                  <a:srgbClr val="000000"/>
                </a:solidFill>
                <a:latin typeface="Verdana" pitchFamily="34" charset="0"/>
              </a:rPr>
            </a:br>
            <a:endParaRPr lang="en-US" sz="2000" dirty="0">
              <a:solidFill>
                <a:srgbClr val="000000"/>
              </a:solidFill>
              <a:latin typeface="Verdana" pitchFamily="34" charset="0"/>
            </a:endParaRPr>
          </a:p>
          <a:p>
            <a:pPr marL="457200" indent="-457200">
              <a:buFont typeface="+mj-lt"/>
              <a:buAutoNum type="arabicPeriod"/>
            </a:pPr>
            <a:r>
              <a:rPr lang="en-US" sz="2000" b="1" dirty="0">
                <a:solidFill>
                  <a:srgbClr val="000000"/>
                </a:solidFill>
                <a:latin typeface="Verdana" pitchFamily="34" charset="0"/>
              </a:rPr>
              <a:t>Evaluate</a:t>
            </a:r>
            <a:r>
              <a:rPr lang="en-US" sz="2000" dirty="0">
                <a:solidFill>
                  <a:srgbClr val="000000"/>
                </a:solidFill>
                <a:latin typeface="Verdana" pitchFamily="34" charset="0"/>
              </a:rPr>
              <a:t>: Determine how accurate the model's predictions are.</a:t>
            </a:r>
            <a:br>
              <a:rPr lang="en-US" sz="2000" dirty="0">
                <a:solidFill>
                  <a:srgbClr val="000000"/>
                </a:solidFill>
                <a:latin typeface="Verdana" pitchFamily="34" charset="0"/>
              </a:rPr>
            </a:br>
            <a:br>
              <a:rPr lang="en-US" sz="2000" dirty="0">
                <a:solidFill>
                  <a:srgbClr val="000000"/>
                </a:solidFill>
                <a:latin typeface="Verdana" pitchFamily="34" charset="0"/>
              </a:rPr>
            </a:br>
            <a:endParaRPr lang="en-US" sz="2000" dirty="0">
              <a:solidFill>
                <a:srgbClr val="000000"/>
              </a:solidFill>
              <a:latin typeface="Verdana" pitchFamily="34" charset="0"/>
            </a:endParaRPr>
          </a:p>
        </p:txBody>
      </p:sp>
    </p:spTree>
    <p:extLst>
      <p:ext uri="{BB962C8B-B14F-4D97-AF65-F5344CB8AC3E}">
        <p14:creationId xmlns:p14="http://schemas.microsoft.com/office/powerpoint/2010/main" val="3398423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13</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B6E3889B-B6B7-5840-A699-0838BA540761}"/>
              </a:ext>
            </a:extLst>
          </p:cNvPr>
          <p:cNvPicPr>
            <a:picLocks noChangeAspect="1"/>
          </p:cNvPicPr>
          <p:nvPr/>
        </p:nvPicPr>
        <p:blipFill>
          <a:blip r:embed="rId3"/>
          <a:stretch>
            <a:fillRect/>
          </a:stretch>
        </p:blipFill>
        <p:spPr>
          <a:xfrm>
            <a:off x="531692" y="1836738"/>
            <a:ext cx="8923608" cy="4337254"/>
          </a:xfrm>
          <a:prstGeom prst="rect">
            <a:avLst/>
          </a:prstGeom>
        </p:spPr>
      </p:pic>
    </p:spTree>
    <p:extLst>
      <p:ext uri="{BB962C8B-B14F-4D97-AF65-F5344CB8AC3E}">
        <p14:creationId xmlns:p14="http://schemas.microsoft.com/office/powerpoint/2010/main" val="273992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14</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3CF1A9B8-AB61-B967-91E1-92F69BD7B3EF}"/>
              </a:ext>
            </a:extLst>
          </p:cNvPr>
          <p:cNvPicPr>
            <a:picLocks noChangeAspect="1"/>
          </p:cNvPicPr>
          <p:nvPr/>
        </p:nvPicPr>
        <p:blipFill>
          <a:blip r:embed="rId3"/>
          <a:stretch>
            <a:fillRect/>
          </a:stretch>
        </p:blipFill>
        <p:spPr>
          <a:xfrm>
            <a:off x="529486" y="1839527"/>
            <a:ext cx="8734865" cy="4396213"/>
          </a:xfrm>
          <a:prstGeom prst="rect">
            <a:avLst/>
          </a:prstGeom>
        </p:spPr>
      </p:pic>
    </p:spTree>
    <p:extLst>
      <p:ext uri="{BB962C8B-B14F-4D97-AF65-F5344CB8AC3E}">
        <p14:creationId xmlns:p14="http://schemas.microsoft.com/office/powerpoint/2010/main" val="15312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15</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A4524097-4C61-526B-5D47-A66444CFDB9B}"/>
              </a:ext>
            </a:extLst>
          </p:cNvPr>
          <p:cNvPicPr>
            <a:picLocks noChangeAspect="1"/>
          </p:cNvPicPr>
          <p:nvPr/>
        </p:nvPicPr>
        <p:blipFill>
          <a:blip r:embed="rId3"/>
          <a:stretch>
            <a:fillRect/>
          </a:stretch>
        </p:blipFill>
        <p:spPr>
          <a:xfrm>
            <a:off x="552742" y="1862377"/>
            <a:ext cx="9324346" cy="4359036"/>
          </a:xfrm>
          <a:prstGeom prst="rect">
            <a:avLst/>
          </a:prstGeom>
        </p:spPr>
      </p:pic>
    </p:spTree>
    <p:extLst>
      <p:ext uri="{BB962C8B-B14F-4D97-AF65-F5344CB8AC3E}">
        <p14:creationId xmlns:p14="http://schemas.microsoft.com/office/powerpoint/2010/main" val="118684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16</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9946A392-B362-317F-291A-8A95E455A872}"/>
              </a:ext>
            </a:extLst>
          </p:cNvPr>
          <p:cNvPicPr>
            <a:picLocks noChangeAspect="1"/>
          </p:cNvPicPr>
          <p:nvPr/>
        </p:nvPicPr>
        <p:blipFill>
          <a:blip r:embed="rId3"/>
          <a:stretch>
            <a:fillRect/>
          </a:stretch>
        </p:blipFill>
        <p:spPr>
          <a:xfrm>
            <a:off x="534988" y="1862377"/>
            <a:ext cx="8591111" cy="4359036"/>
          </a:xfrm>
          <a:prstGeom prst="rect">
            <a:avLst/>
          </a:prstGeom>
        </p:spPr>
      </p:pic>
    </p:spTree>
    <p:extLst>
      <p:ext uri="{BB962C8B-B14F-4D97-AF65-F5344CB8AC3E}">
        <p14:creationId xmlns:p14="http://schemas.microsoft.com/office/powerpoint/2010/main" val="1111407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17</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FE44FAEF-418E-2E58-C8C4-A8B5217F84B1}"/>
              </a:ext>
            </a:extLst>
          </p:cNvPr>
          <p:cNvPicPr>
            <a:picLocks noChangeAspect="1"/>
          </p:cNvPicPr>
          <p:nvPr/>
        </p:nvPicPr>
        <p:blipFill>
          <a:blip r:embed="rId3"/>
          <a:stretch>
            <a:fillRect/>
          </a:stretch>
        </p:blipFill>
        <p:spPr>
          <a:xfrm>
            <a:off x="509780" y="1836738"/>
            <a:ext cx="9615785" cy="4384675"/>
          </a:xfrm>
          <a:prstGeom prst="rect">
            <a:avLst/>
          </a:prstGeom>
        </p:spPr>
      </p:pic>
    </p:spTree>
    <p:extLst>
      <p:ext uri="{BB962C8B-B14F-4D97-AF65-F5344CB8AC3E}">
        <p14:creationId xmlns:p14="http://schemas.microsoft.com/office/powerpoint/2010/main" val="81807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Train-Test Split</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18</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64106B98-81D7-EF2E-E461-FCC21CED839A}"/>
              </a:ext>
            </a:extLst>
          </p:cNvPr>
          <p:cNvPicPr>
            <a:picLocks noChangeAspect="1"/>
          </p:cNvPicPr>
          <p:nvPr/>
        </p:nvPicPr>
        <p:blipFill>
          <a:blip r:embed="rId3"/>
          <a:stretch>
            <a:fillRect/>
          </a:stretch>
        </p:blipFill>
        <p:spPr>
          <a:xfrm>
            <a:off x="531692" y="1836738"/>
            <a:ext cx="8660652" cy="4422915"/>
          </a:xfrm>
          <a:prstGeom prst="rect">
            <a:avLst/>
          </a:prstGeom>
        </p:spPr>
      </p:pic>
    </p:spTree>
    <p:extLst>
      <p:ext uri="{BB962C8B-B14F-4D97-AF65-F5344CB8AC3E}">
        <p14:creationId xmlns:p14="http://schemas.microsoft.com/office/powerpoint/2010/main" val="256369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Confusion Matrix</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19</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304876C5-758D-72EC-F79F-46CCE507B6F0}"/>
              </a:ext>
            </a:extLst>
          </p:cNvPr>
          <p:cNvPicPr>
            <a:picLocks noChangeAspect="1"/>
          </p:cNvPicPr>
          <p:nvPr/>
        </p:nvPicPr>
        <p:blipFill>
          <a:blip r:embed="rId3"/>
          <a:stretch>
            <a:fillRect/>
          </a:stretch>
        </p:blipFill>
        <p:spPr>
          <a:xfrm>
            <a:off x="1415479" y="1836738"/>
            <a:ext cx="8888499" cy="4384675"/>
          </a:xfrm>
          <a:prstGeom prst="rect">
            <a:avLst/>
          </a:prstGeom>
        </p:spPr>
      </p:pic>
    </p:spTree>
    <p:extLst>
      <p:ext uri="{BB962C8B-B14F-4D97-AF65-F5344CB8AC3E}">
        <p14:creationId xmlns:p14="http://schemas.microsoft.com/office/powerpoint/2010/main" val="367589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808C8106-1A63-476F-B959-C986226B80E7}"/>
              </a:ext>
            </a:extLst>
          </p:cNvPr>
          <p:cNvSpPr>
            <a:spLocks noGrp="1"/>
          </p:cNvSpPr>
          <p:nvPr>
            <p:ph type="body" sz="quarter" idx="16"/>
          </p:nvPr>
        </p:nvSpPr>
        <p:spPr/>
        <p:txBody>
          <a:bodyPr>
            <a:normAutofit/>
          </a:bodyPr>
          <a:lstStyle/>
          <a:p>
            <a:endParaRPr lang="en-US" dirty="0"/>
          </a:p>
        </p:txBody>
      </p:sp>
      <p:sp>
        <p:nvSpPr>
          <p:cNvPr id="2" name="Titel 1">
            <a:extLst>
              <a:ext uri="{FF2B5EF4-FFF2-40B4-BE49-F238E27FC236}">
                <a16:creationId xmlns:a16="http://schemas.microsoft.com/office/drawing/2014/main" id="{D114241C-22C6-4B23-AC2E-F5A13C85D131}"/>
              </a:ext>
            </a:extLst>
          </p:cNvPr>
          <p:cNvSpPr>
            <a:spLocks noGrp="1"/>
          </p:cNvSpPr>
          <p:nvPr>
            <p:ph type="title"/>
          </p:nvPr>
        </p:nvSpPr>
        <p:spPr/>
        <p:txBody>
          <a:bodyPr>
            <a:normAutofit/>
          </a:bodyPr>
          <a:lstStyle/>
          <a:p>
            <a:r>
              <a:rPr lang="en-US" dirty="0"/>
              <a:t>Talking about Machine Learning</a:t>
            </a:r>
          </a:p>
        </p:txBody>
      </p:sp>
      <p:sp>
        <p:nvSpPr>
          <p:cNvPr id="4" name="Foliennummernplatzhalter 3">
            <a:extLst>
              <a:ext uri="{FF2B5EF4-FFF2-40B4-BE49-F238E27FC236}">
                <a16:creationId xmlns:a16="http://schemas.microsoft.com/office/drawing/2014/main" id="{5D7A0A6E-D434-4605-8538-60C144886C0D}"/>
              </a:ext>
            </a:extLst>
          </p:cNvPr>
          <p:cNvSpPr>
            <a:spLocks noGrp="1"/>
          </p:cNvSpPr>
          <p:nvPr>
            <p:ph type="sldNum" sz="quarter" idx="17"/>
          </p:nvPr>
        </p:nvSpPr>
        <p:spPr>
          <a:xfrm>
            <a:off x="531692" y="7228390"/>
            <a:ext cx="349209" cy="113641"/>
          </a:xfrm>
        </p:spPr>
        <p:txBody>
          <a:bodyPr/>
          <a:lstStyle/>
          <a:p>
            <a:r>
              <a:rPr lang="en-US" noProof="0" dirty="0"/>
              <a:t>PAGE </a:t>
            </a:r>
            <a:fld id="{A68B4E04-65C9-4359-8E9A-56BC923F54B9}" type="slidenum">
              <a:rPr lang="en-US" noProof="0" smtClean="0"/>
              <a:pPr/>
              <a:t>2</a:t>
            </a:fld>
            <a:endParaRPr lang="en-US" noProof="0" dirty="0"/>
          </a:p>
        </p:txBody>
      </p:sp>
      <p:pic>
        <p:nvPicPr>
          <p:cNvPr id="8" name="Grafik 7">
            <a:extLst>
              <a:ext uri="{FF2B5EF4-FFF2-40B4-BE49-F238E27FC236}">
                <a16:creationId xmlns:a16="http://schemas.microsoft.com/office/drawing/2014/main" id="{D4A97353-A71B-413F-A78F-563E66A47ACF}"/>
              </a:ext>
            </a:extLst>
          </p:cNvPr>
          <p:cNvPicPr>
            <a:picLocks noChangeAspect="1"/>
          </p:cNvPicPr>
          <p:nvPr/>
        </p:nvPicPr>
        <p:blipFill>
          <a:blip r:embed="rId2"/>
          <a:stretch>
            <a:fillRect/>
          </a:stretch>
        </p:blipFill>
        <p:spPr>
          <a:xfrm>
            <a:off x="534988" y="1836738"/>
            <a:ext cx="4076910" cy="3352972"/>
          </a:xfrm>
          <a:prstGeom prst="rect">
            <a:avLst/>
          </a:prstGeom>
        </p:spPr>
      </p:pic>
      <p:pic>
        <p:nvPicPr>
          <p:cNvPr id="9" name="Grafik 8">
            <a:extLst>
              <a:ext uri="{FF2B5EF4-FFF2-40B4-BE49-F238E27FC236}">
                <a16:creationId xmlns:a16="http://schemas.microsoft.com/office/drawing/2014/main" id="{1B682D28-1324-42B9-9E03-5101DA4904C8}"/>
              </a:ext>
            </a:extLst>
          </p:cNvPr>
          <p:cNvPicPr>
            <a:picLocks noChangeAspect="1"/>
          </p:cNvPicPr>
          <p:nvPr/>
        </p:nvPicPr>
        <p:blipFill>
          <a:blip r:embed="rId3"/>
          <a:stretch>
            <a:fillRect/>
          </a:stretch>
        </p:blipFill>
        <p:spPr>
          <a:xfrm>
            <a:off x="7125434" y="1836738"/>
            <a:ext cx="4527783" cy="3473629"/>
          </a:xfrm>
          <a:prstGeom prst="rect">
            <a:avLst/>
          </a:prstGeom>
        </p:spPr>
      </p:pic>
      <p:pic>
        <p:nvPicPr>
          <p:cNvPr id="10" name="Grafik 9">
            <a:extLst>
              <a:ext uri="{FF2B5EF4-FFF2-40B4-BE49-F238E27FC236}">
                <a16:creationId xmlns:a16="http://schemas.microsoft.com/office/drawing/2014/main" id="{686D04F3-3E68-4683-8423-A237226ED192}"/>
              </a:ext>
            </a:extLst>
          </p:cNvPr>
          <p:cNvPicPr>
            <a:picLocks noChangeAspect="1"/>
          </p:cNvPicPr>
          <p:nvPr/>
        </p:nvPicPr>
        <p:blipFill>
          <a:blip r:embed="rId4"/>
          <a:stretch>
            <a:fillRect/>
          </a:stretch>
        </p:blipFill>
        <p:spPr>
          <a:xfrm>
            <a:off x="5015880" y="3723299"/>
            <a:ext cx="1416123" cy="2482978"/>
          </a:xfrm>
          <a:prstGeom prst="rect">
            <a:avLst/>
          </a:prstGeom>
        </p:spPr>
      </p:pic>
      <p:grpSp>
        <p:nvGrpSpPr>
          <p:cNvPr id="16" name="Group 10">
            <a:extLst>
              <a:ext uri="{FF2B5EF4-FFF2-40B4-BE49-F238E27FC236}">
                <a16:creationId xmlns:a16="http://schemas.microsoft.com/office/drawing/2014/main" id="{2C4BA9F2-629C-4352-A863-4673B48B15EC}"/>
              </a:ext>
            </a:extLst>
          </p:cNvPr>
          <p:cNvGrpSpPr/>
          <p:nvPr/>
        </p:nvGrpSpPr>
        <p:grpSpPr>
          <a:xfrm>
            <a:off x="10848528" y="50958"/>
            <a:ext cx="1266092" cy="1266099"/>
            <a:chOff x="10925908" y="98476"/>
            <a:chExt cx="1266092" cy="1266099"/>
          </a:xfrm>
        </p:grpSpPr>
        <p:sp>
          <p:nvSpPr>
            <p:cNvPr id="17" name="Flowchart: Connector 11">
              <a:extLst>
                <a:ext uri="{FF2B5EF4-FFF2-40B4-BE49-F238E27FC236}">
                  <a16:creationId xmlns:a16="http://schemas.microsoft.com/office/drawing/2014/main" id="{EEB38680-0DEF-4C33-A0DF-FC8F353F0868}"/>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lowchart: Connector 12">
              <a:extLst>
                <a:ext uri="{FF2B5EF4-FFF2-40B4-BE49-F238E27FC236}">
                  <a16:creationId xmlns:a16="http://schemas.microsoft.com/office/drawing/2014/main" id="{F37EF3B4-6AD9-4E15-863E-2CF95F8CC758}"/>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lowchart: Connector 13">
              <a:extLst>
                <a:ext uri="{FF2B5EF4-FFF2-40B4-BE49-F238E27FC236}">
                  <a16:creationId xmlns:a16="http://schemas.microsoft.com/office/drawing/2014/main" id="{135C58B2-F11C-440C-95DF-919DD5A532AB}"/>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2" descr="תוצאת תמונה עבור ‪Hult logo icon‬‏">
              <a:extLst>
                <a:ext uri="{FF2B5EF4-FFF2-40B4-BE49-F238E27FC236}">
                  <a16:creationId xmlns:a16="http://schemas.microsoft.com/office/drawing/2014/main" id="{8B1EAD10-C6B4-4FC6-8DEE-7CF91DB00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9100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Confusion Matrix</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20</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5B519D2E-3C42-22C6-DA6D-875FE2212501}"/>
              </a:ext>
            </a:extLst>
          </p:cNvPr>
          <p:cNvPicPr>
            <a:picLocks noChangeAspect="1"/>
          </p:cNvPicPr>
          <p:nvPr/>
        </p:nvPicPr>
        <p:blipFill>
          <a:blip r:embed="rId3"/>
          <a:stretch>
            <a:fillRect/>
          </a:stretch>
        </p:blipFill>
        <p:spPr>
          <a:xfrm>
            <a:off x="1847528" y="1836738"/>
            <a:ext cx="8568952" cy="4408489"/>
          </a:xfrm>
          <a:prstGeom prst="rect">
            <a:avLst/>
          </a:prstGeom>
        </p:spPr>
      </p:pic>
    </p:spTree>
    <p:extLst>
      <p:ext uri="{BB962C8B-B14F-4D97-AF65-F5344CB8AC3E}">
        <p14:creationId xmlns:p14="http://schemas.microsoft.com/office/powerpoint/2010/main" val="426956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Confusion Matrix – Spam Example</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21</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4FB9CDAA-7126-F0FD-05FA-4DD8FD65C703}"/>
              </a:ext>
            </a:extLst>
          </p:cNvPr>
          <p:cNvPicPr>
            <a:picLocks noChangeAspect="1"/>
          </p:cNvPicPr>
          <p:nvPr/>
        </p:nvPicPr>
        <p:blipFill>
          <a:blip r:embed="rId3"/>
          <a:stretch>
            <a:fillRect/>
          </a:stretch>
        </p:blipFill>
        <p:spPr>
          <a:xfrm>
            <a:off x="550513" y="1884159"/>
            <a:ext cx="10767192" cy="4337254"/>
          </a:xfrm>
          <a:prstGeom prst="rect">
            <a:avLst/>
          </a:prstGeom>
        </p:spPr>
      </p:pic>
    </p:spTree>
    <p:extLst>
      <p:ext uri="{BB962C8B-B14F-4D97-AF65-F5344CB8AC3E}">
        <p14:creationId xmlns:p14="http://schemas.microsoft.com/office/powerpoint/2010/main" val="332756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Confusion Matrix – Spam Example</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22</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5ED845B2-399A-648E-485D-E553F148E3F8}"/>
              </a:ext>
            </a:extLst>
          </p:cNvPr>
          <p:cNvPicPr>
            <a:picLocks noChangeAspect="1"/>
          </p:cNvPicPr>
          <p:nvPr/>
        </p:nvPicPr>
        <p:blipFill>
          <a:blip r:embed="rId3"/>
          <a:stretch>
            <a:fillRect/>
          </a:stretch>
        </p:blipFill>
        <p:spPr>
          <a:xfrm>
            <a:off x="537652" y="1840146"/>
            <a:ext cx="10838320" cy="4381267"/>
          </a:xfrm>
          <a:prstGeom prst="rect">
            <a:avLst/>
          </a:prstGeom>
        </p:spPr>
      </p:pic>
    </p:spTree>
    <p:extLst>
      <p:ext uri="{BB962C8B-B14F-4D97-AF65-F5344CB8AC3E}">
        <p14:creationId xmlns:p14="http://schemas.microsoft.com/office/powerpoint/2010/main" val="3024531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Confusion Matrix – Spam Example</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23</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6CC1CEF6-47B5-E2F2-8D5B-7E39F1608007}"/>
              </a:ext>
            </a:extLst>
          </p:cNvPr>
          <p:cNvPicPr>
            <a:picLocks noChangeAspect="1"/>
          </p:cNvPicPr>
          <p:nvPr/>
        </p:nvPicPr>
        <p:blipFill>
          <a:blip r:embed="rId3"/>
          <a:stretch>
            <a:fillRect/>
          </a:stretch>
        </p:blipFill>
        <p:spPr>
          <a:xfrm>
            <a:off x="531692" y="1836738"/>
            <a:ext cx="10954576" cy="4397319"/>
          </a:xfrm>
          <a:prstGeom prst="rect">
            <a:avLst/>
          </a:prstGeom>
        </p:spPr>
      </p:pic>
    </p:spTree>
    <p:extLst>
      <p:ext uri="{BB962C8B-B14F-4D97-AF65-F5344CB8AC3E}">
        <p14:creationId xmlns:p14="http://schemas.microsoft.com/office/powerpoint/2010/main" val="3527926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Accuracy</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24</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300A7A50-0EF3-FE05-0FA0-39C3B9C91276}"/>
              </a:ext>
            </a:extLst>
          </p:cNvPr>
          <p:cNvPicPr>
            <a:picLocks noChangeAspect="1"/>
          </p:cNvPicPr>
          <p:nvPr/>
        </p:nvPicPr>
        <p:blipFill rotWithShape="1">
          <a:blip r:embed="rId3"/>
          <a:srcRect t="19145"/>
          <a:stretch/>
        </p:blipFill>
        <p:spPr>
          <a:xfrm>
            <a:off x="534986" y="2276872"/>
            <a:ext cx="11028581" cy="3944542"/>
          </a:xfrm>
          <a:prstGeom prst="rect">
            <a:avLst/>
          </a:prstGeom>
        </p:spPr>
      </p:pic>
    </p:spTree>
    <p:extLst>
      <p:ext uri="{BB962C8B-B14F-4D97-AF65-F5344CB8AC3E}">
        <p14:creationId xmlns:p14="http://schemas.microsoft.com/office/powerpoint/2010/main" val="17381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dirty="0">
                <a:solidFill>
                  <a:srgbClr val="000000"/>
                </a:solidFill>
              </a:rPr>
              <a:t>Precision</a:t>
            </a:r>
            <a:endParaRPr lang="en-US" sz="2800" b="1" dirty="0">
              <a:solidFill>
                <a:srgbClr val="000000"/>
              </a:solidFill>
              <a:latin typeface="Verdana" pitchFamily="34" charset="0"/>
            </a:endParaRP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25</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28C624C3-0499-D7F0-BE01-F339E00B0089}"/>
              </a:ext>
            </a:extLst>
          </p:cNvPr>
          <p:cNvPicPr>
            <a:picLocks noChangeAspect="1"/>
          </p:cNvPicPr>
          <p:nvPr/>
        </p:nvPicPr>
        <p:blipFill rotWithShape="1">
          <a:blip r:embed="rId3"/>
          <a:srcRect t="11681"/>
          <a:stretch/>
        </p:blipFill>
        <p:spPr>
          <a:xfrm>
            <a:off x="553715" y="1836738"/>
            <a:ext cx="10364884" cy="4384674"/>
          </a:xfrm>
          <a:prstGeom prst="rect">
            <a:avLst/>
          </a:prstGeom>
        </p:spPr>
      </p:pic>
    </p:spTree>
    <p:extLst>
      <p:ext uri="{BB962C8B-B14F-4D97-AF65-F5344CB8AC3E}">
        <p14:creationId xmlns:p14="http://schemas.microsoft.com/office/powerpoint/2010/main" val="2725092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dirty="0">
                <a:solidFill>
                  <a:srgbClr val="000000"/>
                </a:solidFill>
              </a:rPr>
              <a:t>Recall</a:t>
            </a:r>
            <a:endParaRPr lang="en-US" sz="2800" b="1" dirty="0">
              <a:solidFill>
                <a:srgbClr val="000000"/>
              </a:solidFill>
              <a:latin typeface="Verdana" pitchFamily="34" charset="0"/>
            </a:endParaRP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26</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1CA15CB6-219D-30CF-A6A8-541C4FECDBDF}"/>
              </a:ext>
            </a:extLst>
          </p:cNvPr>
          <p:cNvPicPr>
            <a:picLocks noChangeAspect="1"/>
          </p:cNvPicPr>
          <p:nvPr/>
        </p:nvPicPr>
        <p:blipFill>
          <a:blip r:embed="rId3"/>
          <a:stretch>
            <a:fillRect/>
          </a:stretch>
        </p:blipFill>
        <p:spPr>
          <a:xfrm>
            <a:off x="503402" y="1358781"/>
            <a:ext cx="10201110" cy="4873302"/>
          </a:xfrm>
          <a:prstGeom prst="rect">
            <a:avLst/>
          </a:prstGeom>
        </p:spPr>
      </p:pic>
      <p:sp>
        <p:nvSpPr>
          <p:cNvPr id="12" name="Rectangle 11">
            <a:extLst>
              <a:ext uri="{FF2B5EF4-FFF2-40B4-BE49-F238E27FC236}">
                <a16:creationId xmlns:a16="http://schemas.microsoft.com/office/drawing/2014/main" id="{AA345FFB-93F6-97F3-5D33-5233F9C771DD}"/>
              </a:ext>
            </a:extLst>
          </p:cNvPr>
          <p:cNvSpPr/>
          <p:nvPr/>
        </p:nvSpPr>
        <p:spPr>
          <a:xfrm>
            <a:off x="335360" y="1190447"/>
            <a:ext cx="1656184" cy="646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solidFill>
                <a:schemeClr val="tx1"/>
              </a:solidFill>
              <a:latin typeface="Verdana" pitchFamily="34" charset="0"/>
            </a:endParaRPr>
          </a:p>
        </p:txBody>
      </p:sp>
    </p:spTree>
    <p:extLst>
      <p:ext uri="{BB962C8B-B14F-4D97-AF65-F5344CB8AC3E}">
        <p14:creationId xmlns:p14="http://schemas.microsoft.com/office/powerpoint/2010/main" val="1586626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dirty="0">
                <a:solidFill>
                  <a:srgbClr val="000000"/>
                </a:solidFill>
              </a:rPr>
              <a:t>Specificity</a:t>
            </a:r>
            <a:endParaRPr lang="en-US" sz="2800" b="1" dirty="0">
              <a:solidFill>
                <a:srgbClr val="000000"/>
              </a:solidFill>
              <a:latin typeface="Verdana" pitchFamily="34" charset="0"/>
            </a:endParaRP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27</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A3539F03-10C0-C58A-0756-1910042503B9}"/>
              </a:ext>
            </a:extLst>
          </p:cNvPr>
          <p:cNvPicPr>
            <a:picLocks noChangeAspect="1"/>
          </p:cNvPicPr>
          <p:nvPr/>
        </p:nvPicPr>
        <p:blipFill>
          <a:blip r:embed="rId3"/>
          <a:stretch>
            <a:fillRect/>
          </a:stretch>
        </p:blipFill>
        <p:spPr>
          <a:xfrm>
            <a:off x="512692" y="1836738"/>
            <a:ext cx="10559543" cy="4384675"/>
          </a:xfrm>
          <a:prstGeom prst="rect">
            <a:avLst/>
          </a:prstGeom>
        </p:spPr>
      </p:pic>
    </p:spTree>
    <p:extLst>
      <p:ext uri="{BB962C8B-B14F-4D97-AF65-F5344CB8AC3E}">
        <p14:creationId xmlns:p14="http://schemas.microsoft.com/office/powerpoint/2010/main" val="303747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p:txBody>
          <a:bodyPr/>
          <a:lstStyle/>
          <a:p>
            <a:r>
              <a:rPr lang="en-US" dirty="0"/>
              <a:t>F1 Score</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28</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1" name="Rechteck 10">
                <a:extLst>
                  <a:ext uri="{FF2B5EF4-FFF2-40B4-BE49-F238E27FC236}">
                    <a16:creationId xmlns:a16="http://schemas.microsoft.com/office/drawing/2014/main" id="{48E52832-522B-3806-2ACA-ED02E691F0D0}"/>
                  </a:ext>
                </a:extLst>
              </p:cNvPr>
              <p:cNvSpPr/>
              <p:nvPr/>
            </p:nvSpPr>
            <p:spPr>
              <a:xfrm>
                <a:off x="553640" y="1836737"/>
                <a:ext cx="11114793" cy="2384351"/>
              </a:xfrm>
              <a:prstGeom prst="rect">
                <a:avLst/>
              </a:prstGeom>
              <a:solidFill>
                <a:srgbClr val="DCDCDC"/>
              </a:solidFill>
              <a:ln w="0" cap="flat" cmpd="sng" algn="ctr">
                <a:noFill/>
                <a:prstDash val="solid"/>
              </a:ln>
              <a:effectLst/>
              <a:extLst>
                <a:ext uri="{91240B29-F687-4F45-9708-019B960494DF}">
                  <a14:hiddenLine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000000"/>
                    </a:solidFill>
                    <a:latin typeface="Verdana" pitchFamily="34" charset="0"/>
                  </a:rPr>
                  <a:t>The </a:t>
                </a:r>
                <a:r>
                  <a:rPr lang="en-US" sz="2000" b="1" dirty="0">
                    <a:solidFill>
                      <a:srgbClr val="000000"/>
                    </a:solidFill>
                    <a:latin typeface="Verdana" pitchFamily="34" charset="0"/>
                  </a:rPr>
                  <a:t>F1 score </a:t>
                </a:r>
                <a:r>
                  <a:rPr lang="en-US" sz="2000" dirty="0">
                    <a:solidFill>
                      <a:srgbClr val="000000"/>
                    </a:solidFill>
                    <a:latin typeface="Verdana" pitchFamily="34" charset="0"/>
                  </a:rPr>
                  <a:t>is the harmonic mean of recall and precision, with a higher score as a better model.</a:t>
                </a:r>
                <a:br>
                  <a:rPr lang="en-US" sz="2000" b="1" dirty="0">
                    <a:solidFill>
                      <a:srgbClr val="000000"/>
                    </a:solidFill>
                    <a:latin typeface="Verdana" pitchFamily="34" charset="0"/>
                  </a:rPr>
                </a:br>
                <a:endParaRPr lang="en-US" sz="2000" b="1" dirty="0">
                  <a:solidFill>
                    <a:srgbClr val="000000"/>
                  </a:solidFill>
                  <a:latin typeface="Verdana" pitchFamily="34" charset="0"/>
                </a:endParaRPr>
              </a:p>
              <a:p>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𝐹</m:t>
                      </m:r>
                      <m:r>
                        <a:rPr lang="en-US" sz="2000" b="0" i="1" smtClean="0">
                          <a:solidFill>
                            <a:srgbClr val="000000"/>
                          </a:solidFill>
                          <a:latin typeface="Cambria Math" panose="02040503050406030204" pitchFamily="18" charset="0"/>
                        </a:rPr>
                        <m:t>1=</m:t>
                      </m:r>
                      <m:f>
                        <m:fPr>
                          <m:ctrlPr>
                            <a:rPr lang="en-US" sz="2000" b="0" i="1" smtClean="0">
                              <a:solidFill>
                                <a:srgbClr val="000000"/>
                              </a:solidFill>
                              <a:latin typeface="Cambria Math" panose="02040503050406030204" pitchFamily="18" charset="0"/>
                            </a:rPr>
                          </m:ctrlPr>
                        </m:fPr>
                        <m:num>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𝑝𝑟𝑒𝑐𝑖𝑠𝑖𝑜𝑛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𝑟𝑒𝑐𝑎𝑙𝑙</m:t>
                          </m:r>
                        </m:num>
                        <m:den>
                          <m:r>
                            <a:rPr lang="en-US" sz="2000" b="0" i="1" smtClean="0">
                              <a:solidFill>
                                <a:srgbClr val="000000"/>
                              </a:solidFill>
                              <a:latin typeface="Cambria Math" panose="02040503050406030204" pitchFamily="18" charset="0"/>
                            </a:rPr>
                            <m:t>𝑝𝑟𝑒𝑐𝑖𝑠𝑖𝑜𝑛</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𝑟𝑒𝑐𝑎𝑙𝑙</m:t>
                          </m:r>
                        </m:den>
                      </m:f>
                    </m:oMath>
                  </m:oMathPara>
                </a14:m>
                <a:endParaRPr lang="en-US" sz="2000" dirty="0">
                  <a:solidFill>
                    <a:srgbClr val="000000"/>
                  </a:solidFill>
                  <a:latin typeface="Verdana" pitchFamily="34" charset="0"/>
                </a:endParaRPr>
              </a:p>
            </p:txBody>
          </p:sp>
        </mc:Choice>
        <mc:Fallback xmlns="">
          <p:sp>
            <p:nvSpPr>
              <p:cNvPr id="11" name="Rechteck 10">
                <a:extLst>
                  <a:ext uri="{FF2B5EF4-FFF2-40B4-BE49-F238E27FC236}">
                    <a16:creationId xmlns:a16="http://schemas.microsoft.com/office/drawing/2014/main" id="{48E52832-522B-3806-2ACA-ED02E691F0D0}"/>
                  </a:ext>
                </a:extLst>
              </p:cNvPr>
              <p:cNvSpPr>
                <a:spLocks noRot="1" noChangeAspect="1" noMove="1" noResize="1" noEditPoints="1" noAdjustHandles="1" noChangeArrowheads="1" noChangeShapeType="1" noTextEdit="1"/>
              </p:cNvSpPr>
              <p:nvPr/>
            </p:nvSpPr>
            <p:spPr>
              <a:xfrm>
                <a:off x="553640" y="1836737"/>
                <a:ext cx="11114793" cy="2384351"/>
              </a:xfrm>
              <a:prstGeom prst="rect">
                <a:avLst/>
              </a:prstGeom>
              <a:blipFill>
                <a:blip r:embed="rId3"/>
                <a:stretch>
                  <a:fillRect l="-571"/>
                </a:stretch>
              </a:blip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txBody>
              <a:bodyPr/>
              <a:lstStyle/>
              <a:p>
                <a:r>
                  <a:rPr lang="en-US">
                    <a:noFill/>
                  </a:rPr>
                  <a:t> </a:t>
                </a:r>
              </a:p>
            </p:txBody>
          </p:sp>
        </mc:Fallback>
      </mc:AlternateContent>
    </p:spTree>
    <p:extLst>
      <p:ext uri="{BB962C8B-B14F-4D97-AF65-F5344CB8AC3E}">
        <p14:creationId xmlns:p14="http://schemas.microsoft.com/office/powerpoint/2010/main" val="3213918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p:txBody>
          <a:bodyPr/>
          <a:lstStyle/>
          <a:p>
            <a:r>
              <a:rPr lang="en-US" dirty="0"/>
              <a:t>ROC Curve and AUC score</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29</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a:extLst>
              <a:ext uri="{FF2B5EF4-FFF2-40B4-BE49-F238E27FC236}">
                <a16:creationId xmlns:a16="http://schemas.microsoft.com/office/drawing/2014/main" id="{48E52832-522B-3806-2ACA-ED02E691F0D0}"/>
              </a:ext>
            </a:extLst>
          </p:cNvPr>
          <p:cNvSpPr/>
          <p:nvPr/>
        </p:nvSpPr>
        <p:spPr>
          <a:xfrm>
            <a:off x="523568" y="1836738"/>
            <a:ext cx="4420304" cy="4384675"/>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rgbClr val="000000"/>
                </a:solidFill>
                <a:latin typeface="Verdana" pitchFamily="34" charset="0"/>
              </a:rPr>
              <a:t>A model that randomly guesses the label will result in the black line</a:t>
            </a:r>
          </a:p>
          <a:p>
            <a:pPr marL="342900" indent="-342900">
              <a:buFont typeface="Arial" panose="020B0604020202020204" pitchFamily="34" charset="0"/>
              <a:buChar char="•"/>
            </a:pPr>
            <a:r>
              <a:rPr lang="en-US" sz="2000" dirty="0">
                <a:solidFill>
                  <a:srgbClr val="000000"/>
                </a:solidFill>
                <a:latin typeface="Verdana" pitchFamily="34" charset="0"/>
              </a:rPr>
              <a:t>A ROC that is farther away from the black line is better, so RF (red) looks better than LR (blue)</a:t>
            </a:r>
          </a:p>
          <a:p>
            <a:pPr marL="342900" indent="-342900">
              <a:buFont typeface="Arial" panose="020B0604020202020204" pitchFamily="34" charset="0"/>
              <a:buChar char="•"/>
            </a:pPr>
            <a:r>
              <a:rPr lang="en-US" sz="2000" dirty="0">
                <a:solidFill>
                  <a:srgbClr val="000000"/>
                </a:solidFill>
                <a:latin typeface="Verdana" pitchFamily="34" charset="0"/>
              </a:rPr>
              <a:t>The AUC score is between 0.5 and 1 – the higher the better</a:t>
            </a:r>
          </a:p>
        </p:txBody>
      </p:sp>
      <p:pic>
        <p:nvPicPr>
          <p:cNvPr id="12" name="Picture 11">
            <a:extLst>
              <a:ext uri="{FF2B5EF4-FFF2-40B4-BE49-F238E27FC236}">
                <a16:creationId xmlns:a16="http://schemas.microsoft.com/office/drawing/2014/main" id="{AE922E9C-1056-70EE-3861-D6C67FF89C0F}"/>
              </a:ext>
            </a:extLst>
          </p:cNvPr>
          <p:cNvPicPr>
            <a:picLocks noChangeAspect="1"/>
          </p:cNvPicPr>
          <p:nvPr/>
        </p:nvPicPr>
        <p:blipFill>
          <a:blip r:embed="rId3"/>
          <a:stretch>
            <a:fillRect/>
          </a:stretch>
        </p:blipFill>
        <p:spPr>
          <a:xfrm>
            <a:off x="5099884" y="1876501"/>
            <a:ext cx="6568548" cy="4384675"/>
          </a:xfrm>
          <a:prstGeom prst="rect">
            <a:avLst/>
          </a:prstGeom>
        </p:spPr>
      </p:pic>
    </p:spTree>
    <p:extLst>
      <p:ext uri="{BB962C8B-B14F-4D97-AF65-F5344CB8AC3E}">
        <p14:creationId xmlns:p14="http://schemas.microsoft.com/office/powerpoint/2010/main" val="368268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ED1365C-8D52-436E-8030-412330C0056D}"/>
              </a:ext>
            </a:extLst>
          </p:cNvPr>
          <p:cNvSpPr>
            <a:spLocks noGrp="1"/>
          </p:cNvSpPr>
          <p:nvPr>
            <p:ph type="body" sz="quarter" idx="16"/>
          </p:nvPr>
        </p:nvSpPr>
        <p:spPr/>
        <p:txBody>
          <a:bodyPr/>
          <a:lstStyle/>
          <a:p>
            <a:endParaRPr lang="en-US" dirty="0"/>
          </a:p>
        </p:txBody>
      </p:sp>
      <p:sp>
        <p:nvSpPr>
          <p:cNvPr id="4" name="Titel 3">
            <a:extLst>
              <a:ext uri="{FF2B5EF4-FFF2-40B4-BE49-F238E27FC236}">
                <a16:creationId xmlns:a16="http://schemas.microsoft.com/office/drawing/2014/main" id="{02D53885-06E5-42D7-ABDB-6617FEBD7C43}"/>
              </a:ext>
            </a:extLst>
          </p:cNvPr>
          <p:cNvSpPr>
            <a:spLocks noGrp="1"/>
          </p:cNvSpPr>
          <p:nvPr>
            <p:ph type="title"/>
          </p:nvPr>
        </p:nvSpPr>
        <p:spPr/>
        <p:txBody>
          <a:bodyPr/>
          <a:lstStyle/>
          <a:p>
            <a:r>
              <a:rPr lang="en-US" dirty="0"/>
              <a:t>AI? ML? NN? DL?</a:t>
            </a:r>
          </a:p>
        </p:txBody>
      </p:sp>
      <p:sp>
        <p:nvSpPr>
          <p:cNvPr id="5" name="Foliennummernplatzhalter 4">
            <a:extLst>
              <a:ext uri="{FF2B5EF4-FFF2-40B4-BE49-F238E27FC236}">
                <a16:creationId xmlns:a16="http://schemas.microsoft.com/office/drawing/2014/main" id="{95977544-7161-4D03-B73F-C3ECA3655674}"/>
              </a:ext>
            </a:extLst>
          </p:cNvPr>
          <p:cNvSpPr>
            <a:spLocks noGrp="1"/>
          </p:cNvSpPr>
          <p:nvPr>
            <p:ph type="sldNum" sz="quarter" idx="17"/>
          </p:nvPr>
        </p:nvSpPr>
        <p:spPr>
          <a:xfrm>
            <a:off x="531692" y="6505399"/>
            <a:ext cx="349455" cy="113557"/>
          </a:xfrm>
        </p:spPr>
        <p:txBody>
          <a:bodyPr/>
          <a:lstStyle/>
          <a:p>
            <a:r>
              <a:rPr lang="en-US" dirty="0"/>
              <a:t>PAGE </a:t>
            </a:r>
            <a:fld id="{A68B4E04-65C9-4359-8E9A-56BC923F54B9}" type="slidenum">
              <a:rPr lang="en-US" smtClean="0"/>
              <a:pPr/>
              <a:t>3</a:t>
            </a:fld>
            <a:endParaRPr lang="en-US" dirty="0"/>
          </a:p>
        </p:txBody>
      </p:sp>
      <p:pic>
        <p:nvPicPr>
          <p:cNvPr id="8" name="Grafik 7">
            <a:extLst>
              <a:ext uri="{FF2B5EF4-FFF2-40B4-BE49-F238E27FC236}">
                <a16:creationId xmlns:a16="http://schemas.microsoft.com/office/drawing/2014/main" id="{57DE7D19-B572-4059-98F8-B171981BDBB1}"/>
              </a:ext>
            </a:extLst>
          </p:cNvPr>
          <p:cNvPicPr>
            <a:picLocks noChangeAspect="1"/>
          </p:cNvPicPr>
          <p:nvPr/>
        </p:nvPicPr>
        <p:blipFill>
          <a:blip r:embed="rId2"/>
          <a:stretch>
            <a:fillRect/>
          </a:stretch>
        </p:blipFill>
        <p:spPr>
          <a:xfrm>
            <a:off x="2207568" y="1836738"/>
            <a:ext cx="6997941" cy="4400574"/>
          </a:xfrm>
          <a:prstGeom prst="rect">
            <a:avLst/>
          </a:prstGeom>
        </p:spPr>
      </p:pic>
      <p:grpSp>
        <p:nvGrpSpPr>
          <p:cNvPr id="6" name="Group 10">
            <a:extLst>
              <a:ext uri="{FF2B5EF4-FFF2-40B4-BE49-F238E27FC236}">
                <a16:creationId xmlns:a16="http://schemas.microsoft.com/office/drawing/2014/main" id="{4E3015A7-25BA-49FF-ADC0-6C8B8565B52E}"/>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2FC7698-718F-49A7-BD92-5B118F583851}"/>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BE2166BA-4271-46F0-B88E-64014B9C5068}"/>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FEF0A59E-933C-44C6-A43D-C687764C15F6}"/>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555DAB87-AB30-4632-B213-5E5CBB6B72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2009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Common Classification Models</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30</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a:extLst>
              <a:ext uri="{FF2B5EF4-FFF2-40B4-BE49-F238E27FC236}">
                <a16:creationId xmlns:a16="http://schemas.microsoft.com/office/drawing/2014/main" id="{48E52832-522B-3806-2ACA-ED02E691F0D0}"/>
              </a:ext>
            </a:extLst>
          </p:cNvPr>
          <p:cNvSpPr/>
          <p:nvPr/>
        </p:nvSpPr>
        <p:spPr>
          <a:xfrm>
            <a:off x="553640" y="1836737"/>
            <a:ext cx="11114793" cy="4384676"/>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800" dirty="0">
                <a:solidFill>
                  <a:srgbClr val="000000"/>
                </a:solidFill>
                <a:latin typeface="Verdana" pitchFamily="34" charset="0"/>
                <a:hlinkClick r:id="rId3"/>
              </a:rPr>
              <a:t>https://scikit-learn.org/stable/supervised_learning.html</a:t>
            </a:r>
            <a:endParaRPr lang="en-US" sz="1800" dirty="0">
              <a:solidFill>
                <a:srgbClr val="000000"/>
              </a:solidFill>
              <a:latin typeface="Verdana" pitchFamily="34" charset="0"/>
            </a:endParaRPr>
          </a:p>
          <a:p>
            <a:pPr marL="342900" indent="-342900">
              <a:buFont typeface="Arial" panose="020B0604020202020204" pitchFamily="34" charset="0"/>
              <a:buChar char="•"/>
            </a:pP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a:solidFill>
                  <a:srgbClr val="000000"/>
                </a:solidFill>
                <a:latin typeface="Verdana" pitchFamily="34" charset="0"/>
              </a:rPr>
              <a:t>Logarithmic Regression</a:t>
            </a:r>
            <a:br>
              <a:rPr lang="en-US" sz="1800" b="1"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sklearn.linear_model</a:t>
            </a:r>
            <a:r>
              <a:rPr lang="en-US" sz="1800" dirty="0">
                <a:solidFill>
                  <a:srgbClr val="000000"/>
                </a:solidFill>
                <a:latin typeface="Verdana" pitchFamily="34" charset="0"/>
              </a:rPr>
              <a:t> import </a:t>
            </a:r>
            <a:r>
              <a:rPr lang="en-US" sz="1800" dirty="0" err="1">
                <a:solidFill>
                  <a:srgbClr val="000000"/>
                </a:solidFill>
                <a:latin typeface="Verdana" pitchFamily="34" charset="0"/>
              </a:rPr>
              <a:t>LogisticRegression</a:t>
            </a: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err="1">
                <a:solidFill>
                  <a:srgbClr val="000000"/>
                </a:solidFill>
                <a:latin typeface="Verdana" pitchFamily="34" charset="0"/>
              </a:rPr>
              <a:t>Lnear</a:t>
            </a:r>
            <a:r>
              <a:rPr lang="en-US" sz="1800" b="1" dirty="0">
                <a:solidFill>
                  <a:srgbClr val="000000"/>
                </a:solidFill>
                <a:latin typeface="Verdana" pitchFamily="34" charset="0"/>
              </a:rPr>
              <a:t> Discriminant Analysis</a:t>
            </a:r>
            <a:br>
              <a:rPr lang="en-US" sz="1800"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sklearn.discriminant_analysis</a:t>
            </a:r>
            <a:r>
              <a:rPr lang="en-US" sz="1800" dirty="0">
                <a:solidFill>
                  <a:srgbClr val="000000"/>
                </a:solidFill>
                <a:latin typeface="Verdana" pitchFamily="34" charset="0"/>
              </a:rPr>
              <a:t> import </a:t>
            </a:r>
            <a:r>
              <a:rPr lang="en-US" sz="1800" dirty="0" err="1">
                <a:solidFill>
                  <a:srgbClr val="000000"/>
                </a:solidFill>
                <a:latin typeface="Verdana" pitchFamily="34" charset="0"/>
              </a:rPr>
              <a:t>LinearDiscriminantAnalysis</a:t>
            </a: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a:solidFill>
                  <a:srgbClr val="000000"/>
                </a:solidFill>
                <a:latin typeface="Verdana" pitchFamily="34" charset="0"/>
              </a:rPr>
              <a:t>K-Nearest Neighbors</a:t>
            </a:r>
            <a:br>
              <a:rPr lang="en-US" sz="1800" b="1"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sklearn.neighbors</a:t>
            </a:r>
            <a:r>
              <a:rPr lang="en-US" sz="1800" dirty="0">
                <a:solidFill>
                  <a:srgbClr val="000000"/>
                </a:solidFill>
                <a:latin typeface="Verdana" pitchFamily="34" charset="0"/>
              </a:rPr>
              <a:t> import </a:t>
            </a:r>
            <a:r>
              <a:rPr lang="en-US" sz="1800" dirty="0" err="1">
                <a:solidFill>
                  <a:srgbClr val="000000"/>
                </a:solidFill>
                <a:latin typeface="Verdana" pitchFamily="34" charset="0"/>
              </a:rPr>
              <a:t>KNeighborsClassifier</a:t>
            </a: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a:solidFill>
                  <a:srgbClr val="000000"/>
                </a:solidFill>
                <a:latin typeface="Verdana" pitchFamily="34" charset="0"/>
              </a:rPr>
              <a:t>Naive Bayes</a:t>
            </a:r>
            <a:br>
              <a:rPr lang="en-US" sz="1800"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sklearn.naive_bayes</a:t>
            </a:r>
            <a:r>
              <a:rPr lang="en-US" sz="1800" dirty="0">
                <a:solidFill>
                  <a:srgbClr val="000000"/>
                </a:solidFill>
                <a:latin typeface="Verdana" pitchFamily="34" charset="0"/>
              </a:rPr>
              <a:t> import </a:t>
            </a:r>
            <a:r>
              <a:rPr lang="en-US" sz="1800" dirty="0" err="1">
                <a:solidFill>
                  <a:srgbClr val="000000"/>
                </a:solidFill>
                <a:latin typeface="Verdana" pitchFamily="34" charset="0"/>
              </a:rPr>
              <a:t>GaussianNB</a:t>
            </a: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a:solidFill>
                  <a:srgbClr val="000000"/>
                </a:solidFill>
                <a:latin typeface="Verdana" pitchFamily="34" charset="0"/>
              </a:rPr>
              <a:t>Decision Trees</a:t>
            </a:r>
            <a:br>
              <a:rPr lang="en-US" sz="1800"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sklearn.tree</a:t>
            </a:r>
            <a:r>
              <a:rPr lang="en-US" sz="1800" dirty="0">
                <a:solidFill>
                  <a:srgbClr val="000000"/>
                </a:solidFill>
                <a:latin typeface="Verdana" pitchFamily="34" charset="0"/>
              </a:rPr>
              <a:t> import </a:t>
            </a:r>
            <a:r>
              <a:rPr lang="en-US" sz="1800" dirty="0" err="1">
                <a:solidFill>
                  <a:srgbClr val="000000"/>
                </a:solidFill>
                <a:latin typeface="Verdana" pitchFamily="34" charset="0"/>
              </a:rPr>
              <a:t>DecisionTreeClassifier</a:t>
            </a:r>
            <a:endParaRPr lang="en-US" sz="1800" dirty="0">
              <a:solidFill>
                <a:srgbClr val="000000"/>
              </a:solidFill>
              <a:latin typeface="Verdana" pitchFamily="34" charset="0"/>
            </a:endParaRPr>
          </a:p>
          <a:p>
            <a:pPr marL="342900" indent="-342900">
              <a:buFont typeface="Arial" panose="020B0604020202020204" pitchFamily="34" charset="0"/>
              <a:buChar char="•"/>
            </a:pPr>
            <a:r>
              <a:rPr lang="en-US" sz="1800" b="1" dirty="0">
                <a:solidFill>
                  <a:srgbClr val="000000"/>
                </a:solidFill>
                <a:latin typeface="Verdana" pitchFamily="34" charset="0"/>
              </a:rPr>
              <a:t>Support Vector Machines</a:t>
            </a:r>
            <a:br>
              <a:rPr lang="en-US" sz="1800" dirty="0">
                <a:solidFill>
                  <a:srgbClr val="000000"/>
                </a:solidFill>
                <a:latin typeface="Verdana" pitchFamily="34" charset="0"/>
              </a:rPr>
            </a:br>
            <a:r>
              <a:rPr lang="en-US" sz="1800" dirty="0">
                <a:solidFill>
                  <a:srgbClr val="000000"/>
                </a:solidFill>
                <a:latin typeface="Verdana" pitchFamily="34" charset="0"/>
              </a:rPr>
              <a:t>from </a:t>
            </a:r>
            <a:r>
              <a:rPr lang="en-US" sz="1800" dirty="0" err="1">
                <a:solidFill>
                  <a:srgbClr val="000000"/>
                </a:solidFill>
                <a:latin typeface="Verdana" pitchFamily="34" charset="0"/>
              </a:rPr>
              <a:t>sklearn.svm</a:t>
            </a:r>
            <a:r>
              <a:rPr lang="en-US" sz="1800" dirty="0">
                <a:solidFill>
                  <a:srgbClr val="000000"/>
                </a:solidFill>
                <a:latin typeface="Verdana" pitchFamily="34" charset="0"/>
              </a:rPr>
              <a:t> import SVC</a:t>
            </a:r>
          </a:p>
        </p:txBody>
      </p:sp>
    </p:spTree>
    <p:extLst>
      <p:ext uri="{BB962C8B-B14F-4D97-AF65-F5344CB8AC3E}">
        <p14:creationId xmlns:p14="http://schemas.microsoft.com/office/powerpoint/2010/main" val="69901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Categorical Data – Ordinal Encoding</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31</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a:extLst>
              <a:ext uri="{FF2B5EF4-FFF2-40B4-BE49-F238E27FC236}">
                <a16:creationId xmlns:a16="http://schemas.microsoft.com/office/drawing/2014/main" id="{48E52832-522B-3806-2ACA-ED02E691F0D0}"/>
              </a:ext>
            </a:extLst>
          </p:cNvPr>
          <p:cNvSpPr/>
          <p:nvPr/>
        </p:nvSpPr>
        <p:spPr>
          <a:xfrm>
            <a:off x="553641" y="1836737"/>
            <a:ext cx="6478464" cy="4384676"/>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rgbClr val="000000"/>
                </a:solidFill>
                <a:latin typeface="Verdana" pitchFamily="34" charset="0"/>
              </a:rPr>
              <a:t>Ordinal Encoding assigns assigns each unique value to a different integer.</a:t>
            </a:r>
          </a:p>
          <a:p>
            <a:pPr marL="342900" indent="-342900">
              <a:buFont typeface="Arial" panose="020B0604020202020204" pitchFamily="34" charset="0"/>
              <a:buChar char="•"/>
            </a:pPr>
            <a:endParaRPr lang="en-US" sz="2000" dirty="0">
              <a:solidFill>
                <a:srgbClr val="000000"/>
              </a:solidFill>
              <a:latin typeface="Verdana" pitchFamily="34" charset="0"/>
            </a:endParaRPr>
          </a:p>
          <a:p>
            <a:pPr marL="342900" indent="-342900">
              <a:buFont typeface="Arial" panose="020B0604020202020204" pitchFamily="34" charset="0"/>
              <a:buChar char="•"/>
            </a:pPr>
            <a:r>
              <a:rPr lang="en-US" sz="2000" dirty="0">
                <a:solidFill>
                  <a:srgbClr val="000000"/>
                </a:solidFill>
                <a:latin typeface="Verdana" pitchFamily="34" charset="0"/>
              </a:rPr>
              <a:t>It assumes an ordering of the categories: "Never" (0) &lt; "Rarely" (1) &lt; "Most days" (2) &lt; "Every day" (3).</a:t>
            </a:r>
          </a:p>
          <a:p>
            <a:pPr marL="342900" indent="-342900">
              <a:buFont typeface="Arial" panose="020B0604020202020204" pitchFamily="34" charset="0"/>
              <a:buChar char="•"/>
            </a:pPr>
            <a:endParaRPr lang="en-US" sz="2000" dirty="0">
              <a:solidFill>
                <a:srgbClr val="000000"/>
              </a:solidFill>
              <a:latin typeface="Verdana" pitchFamily="34" charset="0"/>
            </a:endParaRPr>
          </a:p>
          <a:p>
            <a:pPr marL="342900" indent="-342900">
              <a:buFont typeface="Arial" panose="020B0604020202020204" pitchFamily="34" charset="0"/>
              <a:buChar char="•"/>
            </a:pPr>
            <a:r>
              <a:rPr lang="en-US" sz="2000" dirty="0">
                <a:solidFill>
                  <a:srgbClr val="000000"/>
                </a:solidFill>
                <a:latin typeface="Verdana" pitchFamily="34" charset="0"/>
              </a:rPr>
              <a:t>This approach usually doesn’t work very well for linear models</a:t>
            </a:r>
          </a:p>
        </p:txBody>
      </p:sp>
      <p:pic>
        <p:nvPicPr>
          <p:cNvPr id="3" name="Picture 2">
            <a:extLst>
              <a:ext uri="{FF2B5EF4-FFF2-40B4-BE49-F238E27FC236}">
                <a16:creationId xmlns:a16="http://schemas.microsoft.com/office/drawing/2014/main" id="{5DAEED6C-5215-611B-24A3-D424BE084B41}"/>
              </a:ext>
            </a:extLst>
          </p:cNvPr>
          <p:cNvPicPr>
            <a:picLocks noChangeAspect="1"/>
          </p:cNvPicPr>
          <p:nvPr/>
        </p:nvPicPr>
        <p:blipFill>
          <a:blip r:embed="rId3"/>
          <a:stretch>
            <a:fillRect/>
          </a:stretch>
        </p:blipFill>
        <p:spPr>
          <a:xfrm>
            <a:off x="7307847" y="2636912"/>
            <a:ext cx="4445000" cy="2578100"/>
          </a:xfrm>
          <a:prstGeom prst="rect">
            <a:avLst/>
          </a:prstGeom>
        </p:spPr>
      </p:pic>
    </p:spTree>
    <p:extLst>
      <p:ext uri="{BB962C8B-B14F-4D97-AF65-F5344CB8AC3E}">
        <p14:creationId xmlns:p14="http://schemas.microsoft.com/office/powerpoint/2010/main" val="3394924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8267-061C-2F00-4205-72E6674D0E1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5E043C9B-720D-308F-0B02-5169C69DCE70}"/>
              </a:ext>
            </a:extLst>
          </p:cNvPr>
          <p:cNvSpPr>
            <a:spLocks noGrp="1"/>
          </p:cNvSpPr>
          <p:nvPr>
            <p:ph type="title"/>
          </p:nvPr>
        </p:nvSpPr>
        <p:spPr>
          <a:xfrm>
            <a:off x="535387" y="684008"/>
            <a:ext cx="11121231" cy="401457"/>
          </a:xfrm>
        </p:spPr>
        <p:txBody>
          <a:bodyPr/>
          <a:lstStyle/>
          <a:p>
            <a:r>
              <a:rPr lang="en-US" sz="2800" b="1" dirty="0">
                <a:solidFill>
                  <a:srgbClr val="000000"/>
                </a:solidFill>
                <a:latin typeface="Verdana" pitchFamily="34" charset="0"/>
              </a:rPr>
              <a:t>Categorical Data – One-Hot Encoding</a:t>
            </a:r>
          </a:p>
        </p:txBody>
      </p:sp>
      <p:sp>
        <p:nvSpPr>
          <p:cNvPr id="5" name="Slide Number Placeholder 4">
            <a:extLst>
              <a:ext uri="{FF2B5EF4-FFF2-40B4-BE49-F238E27FC236}">
                <a16:creationId xmlns:a16="http://schemas.microsoft.com/office/drawing/2014/main" id="{6DFEF2DF-7E6B-DC5A-F3C5-103A93C5F44A}"/>
              </a:ext>
            </a:extLst>
          </p:cNvPr>
          <p:cNvSpPr>
            <a:spLocks noGrp="1"/>
          </p:cNvSpPr>
          <p:nvPr>
            <p:ph type="sldNum" sz="quarter" idx="17"/>
          </p:nvPr>
        </p:nvSpPr>
        <p:spPr/>
        <p:txBody>
          <a:bodyPr/>
          <a:lstStyle/>
          <a:p>
            <a:r>
              <a:rPr lang="de-DE"/>
              <a:t>PAGE </a:t>
            </a:r>
            <a:fld id="{A68B4E04-65C9-4359-8E9A-56BC923F54B9}" type="slidenum">
              <a:rPr lang="de-DE" smtClean="0"/>
              <a:pPr/>
              <a:t>32</a:t>
            </a:fld>
            <a:endParaRPr lang="de-DE" dirty="0"/>
          </a:p>
        </p:txBody>
      </p:sp>
      <p:grpSp>
        <p:nvGrpSpPr>
          <p:cNvPr id="6" name="Group 10">
            <a:extLst>
              <a:ext uri="{FF2B5EF4-FFF2-40B4-BE49-F238E27FC236}">
                <a16:creationId xmlns:a16="http://schemas.microsoft.com/office/drawing/2014/main" id="{31C561A8-E39E-A771-E7AF-EDAC0582F80F}"/>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4799257C-34F2-DE80-EC49-BE0EFF518C9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2E3C8BC-F69E-BAD4-38A6-F7555269DDD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BF4E55C3-989B-5835-2FF1-2E4DEB9FA56C}"/>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2C3F6290-826D-DF79-4EB4-540C1CBA9B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hteck 10">
            <a:extLst>
              <a:ext uri="{FF2B5EF4-FFF2-40B4-BE49-F238E27FC236}">
                <a16:creationId xmlns:a16="http://schemas.microsoft.com/office/drawing/2014/main" id="{48E52832-522B-3806-2ACA-ED02E691F0D0}"/>
              </a:ext>
            </a:extLst>
          </p:cNvPr>
          <p:cNvSpPr/>
          <p:nvPr/>
        </p:nvSpPr>
        <p:spPr>
          <a:xfrm>
            <a:off x="553641" y="1836737"/>
            <a:ext cx="5254327" cy="4384676"/>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rgbClr val="000000"/>
                </a:solidFill>
                <a:latin typeface="Verdana" pitchFamily="34" charset="0"/>
              </a:rPr>
              <a:t>One-hot encoding creates new columns indicating the presence (or absence) of each possible value in the original data.</a:t>
            </a:r>
          </a:p>
          <a:p>
            <a:pPr marL="342900" indent="-342900">
              <a:buFont typeface="Arial" panose="020B0604020202020204" pitchFamily="34" charset="0"/>
              <a:buChar char="•"/>
            </a:pPr>
            <a:endParaRPr lang="en-US" sz="2000" dirty="0">
              <a:solidFill>
                <a:srgbClr val="000000"/>
              </a:solidFill>
              <a:latin typeface="Verdana" pitchFamily="34" charset="0"/>
            </a:endParaRPr>
          </a:p>
          <a:p>
            <a:pPr marL="342900" indent="-342900">
              <a:buFont typeface="Arial" panose="020B0604020202020204" pitchFamily="34" charset="0"/>
              <a:buChar char="•"/>
            </a:pPr>
            <a:r>
              <a:rPr lang="en-US" sz="2000" dirty="0">
                <a:solidFill>
                  <a:srgbClr val="000000"/>
                </a:solidFill>
                <a:latin typeface="Verdana" pitchFamily="34" charset="0"/>
              </a:rPr>
              <a:t>In contrast to ordinal encoding, one-hot encoding does not assume an ordering of the categories.</a:t>
            </a:r>
          </a:p>
          <a:p>
            <a:pPr marL="342900" indent="-342900">
              <a:buFont typeface="Arial" panose="020B0604020202020204" pitchFamily="34" charset="0"/>
              <a:buChar char="•"/>
            </a:pPr>
            <a:endParaRPr lang="en-US" sz="2000" dirty="0">
              <a:solidFill>
                <a:srgbClr val="000000"/>
              </a:solidFill>
              <a:latin typeface="Verdana" pitchFamily="34" charset="0"/>
            </a:endParaRPr>
          </a:p>
          <a:p>
            <a:pPr marL="342900" indent="-342900">
              <a:buFont typeface="Arial" panose="020B0604020202020204" pitchFamily="34" charset="0"/>
              <a:buChar char="•"/>
            </a:pPr>
            <a:r>
              <a:rPr lang="en-US" sz="2000" dirty="0">
                <a:solidFill>
                  <a:srgbClr val="000000"/>
                </a:solidFill>
                <a:latin typeface="Verdana" pitchFamily="34" charset="0"/>
              </a:rPr>
              <a:t>One-hot encoding generally does not perform well if the categorical variable takes on a large number of values.</a:t>
            </a:r>
          </a:p>
        </p:txBody>
      </p:sp>
      <p:pic>
        <p:nvPicPr>
          <p:cNvPr id="12" name="Picture 11">
            <a:extLst>
              <a:ext uri="{FF2B5EF4-FFF2-40B4-BE49-F238E27FC236}">
                <a16:creationId xmlns:a16="http://schemas.microsoft.com/office/drawing/2014/main" id="{ABD9AC14-F080-5C4C-9DB6-EB1EDD77D39D}"/>
              </a:ext>
            </a:extLst>
          </p:cNvPr>
          <p:cNvPicPr>
            <a:picLocks noChangeAspect="1"/>
          </p:cNvPicPr>
          <p:nvPr/>
        </p:nvPicPr>
        <p:blipFill>
          <a:blip r:embed="rId3"/>
          <a:stretch>
            <a:fillRect/>
          </a:stretch>
        </p:blipFill>
        <p:spPr>
          <a:xfrm>
            <a:off x="5946722" y="2568579"/>
            <a:ext cx="5842000" cy="2540000"/>
          </a:xfrm>
          <a:prstGeom prst="rect">
            <a:avLst/>
          </a:prstGeom>
        </p:spPr>
      </p:pic>
    </p:spTree>
    <p:extLst>
      <p:ext uri="{BB962C8B-B14F-4D97-AF65-F5344CB8AC3E}">
        <p14:creationId xmlns:p14="http://schemas.microsoft.com/office/powerpoint/2010/main" val="496873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D952-AED7-073D-B513-F77AB24F8A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BF162E-82B3-8734-B57A-E4309DA60B90}"/>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0AA3E0B4-96AF-58A1-334E-ECF446A871B1}"/>
              </a:ext>
            </a:extLst>
          </p:cNvPr>
          <p:cNvSpPr>
            <a:spLocks noGrp="1"/>
          </p:cNvSpPr>
          <p:nvPr>
            <p:ph type="title"/>
          </p:nvPr>
        </p:nvSpPr>
        <p:spPr/>
        <p:txBody>
          <a:bodyPr/>
          <a:lstStyle/>
          <a:p>
            <a:r>
              <a:rPr lang="en-US" dirty="0"/>
              <a:t>Decision Tree Classifier</a:t>
            </a:r>
          </a:p>
        </p:txBody>
      </p:sp>
      <p:sp>
        <p:nvSpPr>
          <p:cNvPr id="5" name="Slide Number Placeholder 4">
            <a:extLst>
              <a:ext uri="{FF2B5EF4-FFF2-40B4-BE49-F238E27FC236}">
                <a16:creationId xmlns:a16="http://schemas.microsoft.com/office/drawing/2014/main" id="{72087673-DC51-4116-728E-6D3CEF517C0C}"/>
              </a:ext>
            </a:extLst>
          </p:cNvPr>
          <p:cNvSpPr>
            <a:spLocks noGrp="1"/>
          </p:cNvSpPr>
          <p:nvPr>
            <p:ph type="sldNum" sz="quarter" idx="17"/>
          </p:nvPr>
        </p:nvSpPr>
        <p:spPr/>
        <p:txBody>
          <a:bodyPr/>
          <a:lstStyle/>
          <a:p>
            <a:r>
              <a:rPr lang="de-DE"/>
              <a:t>PAGE </a:t>
            </a:r>
            <a:fld id="{A68B4E04-65C9-4359-8E9A-56BC923F54B9}" type="slidenum">
              <a:rPr lang="de-DE" smtClean="0"/>
              <a:pPr/>
              <a:t>33</a:t>
            </a:fld>
            <a:endParaRPr lang="de-DE" dirty="0"/>
          </a:p>
        </p:txBody>
      </p:sp>
      <p:grpSp>
        <p:nvGrpSpPr>
          <p:cNvPr id="7" name="Group 10">
            <a:extLst>
              <a:ext uri="{FF2B5EF4-FFF2-40B4-BE49-F238E27FC236}">
                <a16:creationId xmlns:a16="http://schemas.microsoft.com/office/drawing/2014/main" id="{C1863612-7AFB-4A7D-68BC-9ED1AB5F86A8}"/>
              </a:ext>
            </a:extLst>
          </p:cNvPr>
          <p:cNvGrpSpPr/>
          <p:nvPr/>
        </p:nvGrpSpPr>
        <p:grpSpPr>
          <a:xfrm>
            <a:off x="10848528" y="50958"/>
            <a:ext cx="1266092" cy="1266099"/>
            <a:chOff x="10925908" y="98476"/>
            <a:chExt cx="1266092" cy="1266099"/>
          </a:xfrm>
        </p:grpSpPr>
        <p:sp>
          <p:nvSpPr>
            <p:cNvPr id="8" name="Flowchart: Connector 11">
              <a:extLst>
                <a:ext uri="{FF2B5EF4-FFF2-40B4-BE49-F238E27FC236}">
                  <a16:creationId xmlns:a16="http://schemas.microsoft.com/office/drawing/2014/main" id="{CE97D373-158E-0B89-15E8-909B7E0C307F}"/>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AD4DC519-01C2-9BF1-3969-03412AE8C412}"/>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B8EF478D-E28C-2A1A-93D5-465339C2CB47}"/>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37E260F7-5E98-409A-9B70-1076F0B465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decision tree example for heart attack prevention">
            <a:extLst>
              <a:ext uri="{FF2B5EF4-FFF2-40B4-BE49-F238E27FC236}">
                <a16:creationId xmlns:a16="http://schemas.microsoft.com/office/drawing/2014/main" id="{5430C60D-AE0E-2354-68EA-125AC3E0D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993" y="1317050"/>
            <a:ext cx="7338023" cy="461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42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2B287-8C53-1B14-81D7-4240D08438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B37F83-1E17-819F-99D1-1D3B642D13D1}"/>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6243E1F7-790E-AC8D-D964-51FEF4C19381}"/>
              </a:ext>
            </a:extLst>
          </p:cNvPr>
          <p:cNvSpPr>
            <a:spLocks noGrp="1"/>
          </p:cNvSpPr>
          <p:nvPr>
            <p:ph type="title"/>
          </p:nvPr>
        </p:nvSpPr>
        <p:spPr/>
        <p:txBody>
          <a:bodyPr/>
          <a:lstStyle/>
          <a:p>
            <a:r>
              <a:rPr lang="en-US" dirty="0"/>
              <a:t>Decision Tree Classifier</a:t>
            </a:r>
          </a:p>
        </p:txBody>
      </p:sp>
      <p:sp>
        <p:nvSpPr>
          <p:cNvPr id="5" name="Slide Number Placeholder 4">
            <a:extLst>
              <a:ext uri="{FF2B5EF4-FFF2-40B4-BE49-F238E27FC236}">
                <a16:creationId xmlns:a16="http://schemas.microsoft.com/office/drawing/2014/main" id="{27350DEF-7F43-05C1-1A5E-228E9426061A}"/>
              </a:ext>
            </a:extLst>
          </p:cNvPr>
          <p:cNvSpPr>
            <a:spLocks noGrp="1"/>
          </p:cNvSpPr>
          <p:nvPr>
            <p:ph type="sldNum" sz="quarter" idx="17"/>
          </p:nvPr>
        </p:nvSpPr>
        <p:spPr/>
        <p:txBody>
          <a:bodyPr/>
          <a:lstStyle/>
          <a:p>
            <a:r>
              <a:rPr lang="de-DE"/>
              <a:t>PAGE </a:t>
            </a:r>
            <a:fld id="{A68B4E04-65C9-4359-8E9A-56BC923F54B9}" type="slidenum">
              <a:rPr lang="de-DE" smtClean="0"/>
              <a:pPr/>
              <a:t>34</a:t>
            </a:fld>
            <a:endParaRPr lang="de-DE" dirty="0"/>
          </a:p>
        </p:txBody>
      </p:sp>
      <p:grpSp>
        <p:nvGrpSpPr>
          <p:cNvPr id="7" name="Group 10">
            <a:extLst>
              <a:ext uri="{FF2B5EF4-FFF2-40B4-BE49-F238E27FC236}">
                <a16:creationId xmlns:a16="http://schemas.microsoft.com/office/drawing/2014/main" id="{8283E859-64ED-0451-464D-C51EDEA9D832}"/>
              </a:ext>
            </a:extLst>
          </p:cNvPr>
          <p:cNvGrpSpPr/>
          <p:nvPr/>
        </p:nvGrpSpPr>
        <p:grpSpPr>
          <a:xfrm>
            <a:off x="10848528" y="50958"/>
            <a:ext cx="1266092" cy="1266099"/>
            <a:chOff x="10925908" y="98476"/>
            <a:chExt cx="1266092" cy="1266099"/>
          </a:xfrm>
        </p:grpSpPr>
        <p:sp>
          <p:nvSpPr>
            <p:cNvPr id="8" name="Flowchart: Connector 11">
              <a:extLst>
                <a:ext uri="{FF2B5EF4-FFF2-40B4-BE49-F238E27FC236}">
                  <a16:creationId xmlns:a16="http://schemas.microsoft.com/office/drawing/2014/main" id="{90854436-4A53-B7D1-CA58-A6BB1298F482}"/>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3D51428C-E259-778C-83C8-837C4CD9BE58}"/>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477925ED-6178-C4B7-7E6C-94F379DC76E9}"/>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4864BBD1-25C3-750C-EAEA-7CC85EAC86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a:extLst>
              <a:ext uri="{FF2B5EF4-FFF2-40B4-BE49-F238E27FC236}">
                <a16:creationId xmlns:a16="http://schemas.microsoft.com/office/drawing/2014/main" id="{C6072D85-2937-913E-DC1A-F3A57A8CAE8F}"/>
              </a:ext>
            </a:extLst>
          </p:cNvPr>
          <p:cNvPicPr>
            <a:picLocks noChangeAspect="1"/>
          </p:cNvPicPr>
          <p:nvPr/>
        </p:nvPicPr>
        <p:blipFill>
          <a:blip r:embed="rId3"/>
          <a:stretch>
            <a:fillRect/>
          </a:stretch>
        </p:blipFill>
        <p:spPr>
          <a:xfrm>
            <a:off x="531692" y="1661386"/>
            <a:ext cx="10821750" cy="4021502"/>
          </a:xfrm>
          <a:prstGeom prst="rect">
            <a:avLst/>
          </a:prstGeom>
        </p:spPr>
      </p:pic>
    </p:spTree>
    <p:extLst>
      <p:ext uri="{BB962C8B-B14F-4D97-AF65-F5344CB8AC3E}">
        <p14:creationId xmlns:p14="http://schemas.microsoft.com/office/powerpoint/2010/main" val="377045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7CAE3-175D-B9C9-BFA6-E3767EEE4D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BD64439-F67F-AA54-A3D2-7687B3754CFD}"/>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0FA315A0-06B9-FFD5-583F-0254592AF26E}"/>
              </a:ext>
            </a:extLst>
          </p:cNvPr>
          <p:cNvSpPr>
            <a:spLocks noGrp="1"/>
          </p:cNvSpPr>
          <p:nvPr>
            <p:ph type="title"/>
          </p:nvPr>
        </p:nvSpPr>
        <p:spPr/>
        <p:txBody>
          <a:bodyPr/>
          <a:lstStyle/>
          <a:p>
            <a:r>
              <a:rPr lang="en-US" dirty="0"/>
              <a:t>Decision Tree Classifier</a:t>
            </a:r>
          </a:p>
        </p:txBody>
      </p:sp>
      <p:sp>
        <p:nvSpPr>
          <p:cNvPr id="5" name="Slide Number Placeholder 4">
            <a:extLst>
              <a:ext uri="{FF2B5EF4-FFF2-40B4-BE49-F238E27FC236}">
                <a16:creationId xmlns:a16="http://schemas.microsoft.com/office/drawing/2014/main" id="{58CC676A-2D19-C59E-2765-7507DAF8DAF1}"/>
              </a:ext>
            </a:extLst>
          </p:cNvPr>
          <p:cNvSpPr>
            <a:spLocks noGrp="1"/>
          </p:cNvSpPr>
          <p:nvPr>
            <p:ph type="sldNum" sz="quarter" idx="17"/>
          </p:nvPr>
        </p:nvSpPr>
        <p:spPr/>
        <p:txBody>
          <a:bodyPr/>
          <a:lstStyle/>
          <a:p>
            <a:r>
              <a:rPr lang="de-DE"/>
              <a:t>PAGE </a:t>
            </a:r>
            <a:fld id="{A68B4E04-65C9-4359-8E9A-56BC923F54B9}" type="slidenum">
              <a:rPr lang="de-DE" smtClean="0"/>
              <a:pPr/>
              <a:t>35</a:t>
            </a:fld>
            <a:endParaRPr lang="de-DE" dirty="0"/>
          </a:p>
        </p:txBody>
      </p:sp>
      <p:grpSp>
        <p:nvGrpSpPr>
          <p:cNvPr id="7" name="Group 10">
            <a:extLst>
              <a:ext uri="{FF2B5EF4-FFF2-40B4-BE49-F238E27FC236}">
                <a16:creationId xmlns:a16="http://schemas.microsoft.com/office/drawing/2014/main" id="{74A89CFC-0260-7048-EF36-089CE378793D}"/>
              </a:ext>
            </a:extLst>
          </p:cNvPr>
          <p:cNvGrpSpPr/>
          <p:nvPr/>
        </p:nvGrpSpPr>
        <p:grpSpPr>
          <a:xfrm>
            <a:off x="10848528" y="50958"/>
            <a:ext cx="1266092" cy="1266099"/>
            <a:chOff x="10925908" y="98476"/>
            <a:chExt cx="1266092" cy="1266099"/>
          </a:xfrm>
        </p:grpSpPr>
        <p:sp>
          <p:nvSpPr>
            <p:cNvPr id="8" name="Flowchart: Connector 11">
              <a:extLst>
                <a:ext uri="{FF2B5EF4-FFF2-40B4-BE49-F238E27FC236}">
                  <a16:creationId xmlns:a16="http://schemas.microsoft.com/office/drawing/2014/main" id="{17624B8F-C914-F5DE-BB23-8611469F9F93}"/>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AFCDADA0-D5B4-699F-CCE2-4885F1B1359C}"/>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86DE3C7E-6E3F-3BB6-B605-8C76942295E6}"/>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BDE81ED8-AC27-258A-2FA2-52BB9343F0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How does the Decision Tree Algorithm Work?">
            <a:extLst>
              <a:ext uri="{FF2B5EF4-FFF2-40B4-BE49-F238E27FC236}">
                <a16:creationId xmlns:a16="http://schemas.microsoft.com/office/drawing/2014/main" id="{54095E40-995C-F24A-32F4-F2C3CD5F2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1485900"/>
            <a:ext cx="9207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45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EF062-8E90-1DF6-EEDD-2810A64155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D8D24D-5D99-51EC-433C-5107E64EB27F}"/>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4522DDC2-90FB-16AE-7C77-5671B1BE289A}"/>
              </a:ext>
            </a:extLst>
          </p:cNvPr>
          <p:cNvSpPr>
            <a:spLocks noGrp="1"/>
          </p:cNvSpPr>
          <p:nvPr>
            <p:ph type="title"/>
          </p:nvPr>
        </p:nvSpPr>
        <p:spPr/>
        <p:txBody>
          <a:bodyPr/>
          <a:lstStyle/>
          <a:p>
            <a:r>
              <a:rPr lang="en-US" dirty="0"/>
              <a:t>Decision Tree Pros/Cons</a:t>
            </a:r>
          </a:p>
        </p:txBody>
      </p:sp>
      <p:sp>
        <p:nvSpPr>
          <p:cNvPr id="5" name="Slide Number Placeholder 4">
            <a:extLst>
              <a:ext uri="{FF2B5EF4-FFF2-40B4-BE49-F238E27FC236}">
                <a16:creationId xmlns:a16="http://schemas.microsoft.com/office/drawing/2014/main" id="{703560BD-D341-7F9B-C1F1-20C74A08F250}"/>
              </a:ext>
            </a:extLst>
          </p:cNvPr>
          <p:cNvSpPr>
            <a:spLocks noGrp="1"/>
          </p:cNvSpPr>
          <p:nvPr>
            <p:ph type="sldNum" sz="quarter" idx="17"/>
          </p:nvPr>
        </p:nvSpPr>
        <p:spPr/>
        <p:txBody>
          <a:bodyPr/>
          <a:lstStyle/>
          <a:p>
            <a:r>
              <a:rPr lang="de-DE"/>
              <a:t>PAGE </a:t>
            </a:r>
            <a:fld id="{A68B4E04-65C9-4359-8E9A-56BC923F54B9}" type="slidenum">
              <a:rPr lang="de-DE" smtClean="0"/>
              <a:pPr/>
              <a:t>36</a:t>
            </a:fld>
            <a:endParaRPr lang="de-DE" dirty="0"/>
          </a:p>
        </p:txBody>
      </p:sp>
      <p:grpSp>
        <p:nvGrpSpPr>
          <p:cNvPr id="7" name="Group 10">
            <a:extLst>
              <a:ext uri="{FF2B5EF4-FFF2-40B4-BE49-F238E27FC236}">
                <a16:creationId xmlns:a16="http://schemas.microsoft.com/office/drawing/2014/main" id="{01DEC74F-8682-55E5-9258-ABDF2819DA05}"/>
              </a:ext>
            </a:extLst>
          </p:cNvPr>
          <p:cNvGrpSpPr/>
          <p:nvPr/>
        </p:nvGrpSpPr>
        <p:grpSpPr>
          <a:xfrm>
            <a:off x="10848528" y="50958"/>
            <a:ext cx="1266092" cy="1266099"/>
            <a:chOff x="10925908" y="98476"/>
            <a:chExt cx="1266092" cy="1266099"/>
          </a:xfrm>
        </p:grpSpPr>
        <p:sp>
          <p:nvSpPr>
            <p:cNvPr id="8" name="Flowchart: Connector 11">
              <a:extLst>
                <a:ext uri="{FF2B5EF4-FFF2-40B4-BE49-F238E27FC236}">
                  <a16:creationId xmlns:a16="http://schemas.microsoft.com/office/drawing/2014/main" id="{B42F4D8D-CD11-00B3-C24D-AB18CBF83644}"/>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56120334-44E9-F31F-931C-A48CD40BDF36}"/>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1E290C69-C626-E99B-B7EC-46AF82194040}"/>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3A293FEB-B7B0-F3A7-1FD2-6D819DB479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hteck 10">
            <a:extLst>
              <a:ext uri="{FF2B5EF4-FFF2-40B4-BE49-F238E27FC236}">
                <a16:creationId xmlns:a16="http://schemas.microsoft.com/office/drawing/2014/main" id="{A7DDB02B-EC8D-672F-D124-E69519F1DFE0}"/>
              </a:ext>
            </a:extLst>
          </p:cNvPr>
          <p:cNvSpPr/>
          <p:nvPr/>
        </p:nvSpPr>
        <p:spPr>
          <a:xfrm>
            <a:off x="526219" y="1836739"/>
            <a:ext cx="5486400" cy="512142"/>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3D3D4E"/>
                </a:solidFill>
                <a:effectLst/>
                <a:latin typeface="Droid Serif"/>
              </a:rPr>
              <a:t>Pros</a:t>
            </a:r>
            <a:endParaRPr lang="en-US" sz="2400" dirty="0"/>
          </a:p>
        </p:txBody>
      </p:sp>
      <p:sp>
        <p:nvSpPr>
          <p:cNvPr id="6" name="Rechteck 10">
            <a:extLst>
              <a:ext uri="{FF2B5EF4-FFF2-40B4-BE49-F238E27FC236}">
                <a16:creationId xmlns:a16="http://schemas.microsoft.com/office/drawing/2014/main" id="{C92F9317-54FB-6188-AD1A-D08F9540CFEA}"/>
              </a:ext>
            </a:extLst>
          </p:cNvPr>
          <p:cNvSpPr/>
          <p:nvPr/>
        </p:nvSpPr>
        <p:spPr>
          <a:xfrm>
            <a:off x="6185701" y="1836150"/>
            <a:ext cx="5486400" cy="512142"/>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3D3D4E"/>
                </a:solidFill>
                <a:effectLst/>
                <a:latin typeface="Droid Serif"/>
              </a:rPr>
              <a:t>Cons</a:t>
            </a:r>
            <a:endParaRPr lang="en-US" sz="2400" dirty="0"/>
          </a:p>
        </p:txBody>
      </p:sp>
      <p:sp>
        <p:nvSpPr>
          <p:cNvPr id="12" name="Rechteck 10">
            <a:extLst>
              <a:ext uri="{FF2B5EF4-FFF2-40B4-BE49-F238E27FC236}">
                <a16:creationId xmlns:a16="http://schemas.microsoft.com/office/drawing/2014/main" id="{47D19984-D3BA-A2C3-1343-2B65E48EA3FC}"/>
              </a:ext>
            </a:extLst>
          </p:cNvPr>
          <p:cNvSpPr/>
          <p:nvPr/>
        </p:nvSpPr>
        <p:spPr>
          <a:xfrm>
            <a:off x="535657" y="2463703"/>
            <a:ext cx="5486400" cy="3710288"/>
          </a:xfrm>
          <a:prstGeom prst="rect">
            <a:avLst/>
          </a:prstGeom>
          <a:no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buFont typeface="Arial" panose="020B0604020202020204" pitchFamily="34" charset="0"/>
              <a:buChar char="•"/>
            </a:pPr>
            <a:r>
              <a:rPr lang="en-US" sz="2400" b="0" i="0" dirty="0">
                <a:solidFill>
                  <a:srgbClr val="3D3D4E"/>
                </a:solidFill>
                <a:effectLst/>
                <a:latin typeface="Droid Serif"/>
              </a:rPr>
              <a:t>Easy to interpret</a:t>
            </a:r>
          </a:p>
          <a:p>
            <a:pPr marL="342900" indent="-342900">
              <a:buFont typeface="Arial" panose="020B0604020202020204" pitchFamily="34" charset="0"/>
              <a:buChar char="•"/>
            </a:pPr>
            <a:r>
              <a:rPr lang="en-US" sz="2400" dirty="0">
                <a:solidFill>
                  <a:srgbClr val="3D3D4E"/>
                </a:solidFill>
                <a:latin typeface="Droid Serif"/>
              </a:rPr>
              <a:t>Can capture non-linear patterns</a:t>
            </a:r>
          </a:p>
          <a:p>
            <a:pPr marL="342900" indent="-342900">
              <a:buFont typeface="Arial" panose="020B0604020202020204" pitchFamily="34" charset="0"/>
              <a:buChar char="•"/>
            </a:pPr>
            <a:r>
              <a:rPr lang="en-US" sz="2400" dirty="0">
                <a:solidFill>
                  <a:srgbClr val="3D3D4E"/>
                </a:solidFill>
                <a:latin typeface="Droid Serif"/>
              </a:rPr>
              <a:t>No need for normalization</a:t>
            </a:r>
          </a:p>
          <a:p>
            <a:pPr marL="342900" indent="-342900">
              <a:buFont typeface="Arial" panose="020B0604020202020204" pitchFamily="34" charset="0"/>
              <a:buChar char="•"/>
            </a:pPr>
            <a:r>
              <a:rPr lang="en-US" sz="2400" dirty="0">
                <a:solidFill>
                  <a:srgbClr val="3D3D4E"/>
                </a:solidFill>
                <a:latin typeface="Droid Serif"/>
              </a:rPr>
              <a:t>Data distribution doesn’t matter</a:t>
            </a:r>
            <a:endParaRPr lang="en-US" sz="2400" dirty="0"/>
          </a:p>
        </p:txBody>
      </p:sp>
      <p:sp>
        <p:nvSpPr>
          <p:cNvPr id="13" name="Rechteck 10">
            <a:extLst>
              <a:ext uri="{FF2B5EF4-FFF2-40B4-BE49-F238E27FC236}">
                <a16:creationId xmlns:a16="http://schemas.microsoft.com/office/drawing/2014/main" id="{4BA1C06D-A273-0E48-8C6F-339BBD990251}"/>
              </a:ext>
            </a:extLst>
          </p:cNvPr>
          <p:cNvSpPr/>
          <p:nvPr/>
        </p:nvSpPr>
        <p:spPr>
          <a:xfrm>
            <a:off x="6191393" y="2463702"/>
            <a:ext cx="5486400" cy="3710289"/>
          </a:xfrm>
          <a:prstGeom prst="rect">
            <a:avLst/>
          </a:prstGeom>
          <a:no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buFont typeface="Arial" panose="020B0604020202020204" pitchFamily="34" charset="0"/>
              <a:buChar char="•"/>
            </a:pPr>
            <a:r>
              <a:rPr lang="en-US" sz="2400" b="0" i="0" dirty="0">
                <a:solidFill>
                  <a:srgbClr val="3D3D4E"/>
                </a:solidFill>
                <a:effectLst/>
                <a:latin typeface="Droid Serif"/>
              </a:rPr>
              <a:t>Sensitive to noisy data</a:t>
            </a:r>
          </a:p>
          <a:p>
            <a:pPr marL="342900" indent="-342900">
              <a:buFont typeface="Arial" panose="020B0604020202020204" pitchFamily="34" charset="0"/>
              <a:buChar char="•"/>
            </a:pPr>
            <a:r>
              <a:rPr lang="en-US" sz="2400" dirty="0">
                <a:solidFill>
                  <a:srgbClr val="3D3D4E"/>
                </a:solidFill>
                <a:latin typeface="Droid Serif"/>
              </a:rPr>
              <a:t>Small variation in data can result in different tree</a:t>
            </a:r>
          </a:p>
          <a:p>
            <a:pPr marL="342900" indent="-342900">
              <a:buFont typeface="Arial" panose="020B0604020202020204" pitchFamily="34" charset="0"/>
              <a:buChar char="•"/>
            </a:pPr>
            <a:r>
              <a:rPr lang="en-US" sz="2400" dirty="0">
                <a:solidFill>
                  <a:srgbClr val="3D3D4E"/>
                </a:solidFill>
                <a:latin typeface="Droid Serif"/>
              </a:rPr>
              <a:t>Imbalanced data creates a biased tree</a:t>
            </a:r>
            <a:endParaRPr lang="en-US" sz="2400" dirty="0"/>
          </a:p>
        </p:txBody>
      </p:sp>
    </p:spTree>
    <p:extLst>
      <p:ext uri="{BB962C8B-B14F-4D97-AF65-F5344CB8AC3E}">
        <p14:creationId xmlns:p14="http://schemas.microsoft.com/office/powerpoint/2010/main" val="3910512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8352A18-0815-483F-B4B8-83D65A49541E}"/>
              </a:ext>
            </a:extLst>
          </p:cNvPr>
          <p:cNvSpPr>
            <a:spLocks noGrp="1"/>
          </p:cNvSpPr>
          <p:nvPr>
            <p:ph type="body" sz="quarter" idx="16"/>
          </p:nvPr>
        </p:nvSpPr>
        <p:spPr/>
        <p:txBody>
          <a:bodyPr/>
          <a:lstStyle/>
          <a:p>
            <a:endParaRPr lang="en-US" dirty="0"/>
          </a:p>
        </p:txBody>
      </p:sp>
      <p:sp>
        <p:nvSpPr>
          <p:cNvPr id="4" name="Titel 3">
            <a:extLst>
              <a:ext uri="{FF2B5EF4-FFF2-40B4-BE49-F238E27FC236}">
                <a16:creationId xmlns:a16="http://schemas.microsoft.com/office/drawing/2014/main" id="{D27A6874-50B6-4B12-8801-9D0FF823EE51}"/>
              </a:ext>
            </a:extLst>
          </p:cNvPr>
          <p:cNvSpPr>
            <a:spLocks noGrp="1"/>
          </p:cNvSpPr>
          <p:nvPr>
            <p:ph type="title"/>
          </p:nvPr>
        </p:nvSpPr>
        <p:spPr/>
        <p:txBody>
          <a:bodyPr/>
          <a:lstStyle/>
          <a:p>
            <a:r>
              <a:rPr lang="en-US" dirty="0"/>
              <a:t> </a:t>
            </a:r>
          </a:p>
        </p:txBody>
      </p:sp>
      <p:sp>
        <p:nvSpPr>
          <p:cNvPr id="5" name="Foliennummernplatzhalter 4">
            <a:extLst>
              <a:ext uri="{FF2B5EF4-FFF2-40B4-BE49-F238E27FC236}">
                <a16:creationId xmlns:a16="http://schemas.microsoft.com/office/drawing/2014/main" id="{2F6B3112-D75E-48B2-A9B9-DD337D7DCF25}"/>
              </a:ext>
            </a:extLst>
          </p:cNvPr>
          <p:cNvSpPr>
            <a:spLocks noGrp="1"/>
          </p:cNvSpPr>
          <p:nvPr>
            <p:ph type="sldNum" sz="quarter" idx="17"/>
          </p:nvPr>
        </p:nvSpPr>
        <p:spPr>
          <a:xfrm>
            <a:off x="531692" y="6505399"/>
            <a:ext cx="410369" cy="113557"/>
          </a:xfrm>
        </p:spPr>
        <p:txBody>
          <a:bodyPr/>
          <a:lstStyle/>
          <a:p>
            <a:r>
              <a:rPr lang="en-US" dirty="0"/>
              <a:t>PAGE </a:t>
            </a:r>
            <a:fld id="{A68B4E04-65C9-4359-8E9A-56BC923F54B9}" type="slidenum">
              <a:rPr lang="en-US" smtClean="0"/>
              <a:pPr/>
              <a:t>37</a:t>
            </a:fld>
            <a:endParaRPr lang="en-US" dirty="0"/>
          </a:p>
        </p:txBody>
      </p:sp>
      <p:sp>
        <p:nvSpPr>
          <p:cNvPr id="110" name="Titel 3">
            <a:extLst>
              <a:ext uri="{FF2B5EF4-FFF2-40B4-BE49-F238E27FC236}">
                <a16:creationId xmlns:a16="http://schemas.microsoft.com/office/drawing/2014/main" id="{96C3628F-FFDC-4745-85E2-598DFCF92AE7}"/>
              </a:ext>
            </a:extLst>
          </p:cNvPr>
          <p:cNvSpPr txBox="1">
            <a:spLocks/>
          </p:cNvSpPr>
          <p:nvPr/>
        </p:nvSpPr>
        <p:spPr>
          <a:xfrm>
            <a:off x="535387" y="684008"/>
            <a:ext cx="11121231" cy="392480"/>
          </a:xfrm>
          <a:prstGeom prst="rect">
            <a:avLst/>
          </a:prstGeom>
        </p:spPr>
        <p:txBody>
          <a:bodyPr vert="horz" wrap="square" lIns="0" tIns="0" rIns="0" bIns="0" rtlCol="0" anchor="t" anchorCtr="0">
            <a:spAutoFit/>
          </a:bodyPr>
          <a:lstStyle>
            <a:lvl1pPr algn="l" defTabSz="1178935" rtl="0" eaLnBrk="1" latinLnBrk="0" hangingPunct="1">
              <a:lnSpc>
                <a:spcPts val="3446"/>
              </a:lnSpc>
              <a:spcBef>
                <a:spcPct val="0"/>
              </a:spcBef>
              <a:buNone/>
              <a:defRPr lang="de-DE" sz="2462" b="1" kern="1200" cap="all" baseline="0">
                <a:solidFill>
                  <a:schemeClr val="tx1"/>
                </a:solidFill>
                <a:latin typeface="Verdana" pitchFamily="34" charset="0"/>
                <a:ea typeface="+mj-ea"/>
                <a:cs typeface="+mj-cs"/>
              </a:defRPr>
            </a:lvl1pPr>
          </a:lstStyle>
          <a:p>
            <a:r>
              <a:rPr lang="en-US" dirty="0"/>
              <a:t>But how does</a:t>
            </a:r>
          </a:p>
        </p:txBody>
      </p:sp>
      <p:grpSp>
        <p:nvGrpSpPr>
          <p:cNvPr id="109" name="Group 10">
            <a:extLst>
              <a:ext uri="{FF2B5EF4-FFF2-40B4-BE49-F238E27FC236}">
                <a16:creationId xmlns:a16="http://schemas.microsoft.com/office/drawing/2014/main" id="{3580F5BB-8FF0-42B3-9AC9-DE9A508A8DEB}"/>
              </a:ext>
            </a:extLst>
          </p:cNvPr>
          <p:cNvGrpSpPr/>
          <p:nvPr/>
        </p:nvGrpSpPr>
        <p:grpSpPr>
          <a:xfrm>
            <a:off x="10848528" y="50958"/>
            <a:ext cx="1266092" cy="1266099"/>
            <a:chOff x="10925908" y="98476"/>
            <a:chExt cx="1266092" cy="1266099"/>
          </a:xfrm>
        </p:grpSpPr>
        <p:sp>
          <p:nvSpPr>
            <p:cNvPr id="111" name="Flowchart: Connector 11">
              <a:extLst>
                <a:ext uri="{FF2B5EF4-FFF2-40B4-BE49-F238E27FC236}">
                  <a16:creationId xmlns:a16="http://schemas.microsoft.com/office/drawing/2014/main" id="{3D1E8747-01A7-49A3-9E01-F3E4C1DFA5B5}"/>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lowchart: Connector 12">
              <a:extLst>
                <a:ext uri="{FF2B5EF4-FFF2-40B4-BE49-F238E27FC236}">
                  <a16:creationId xmlns:a16="http://schemas.microsoft.com/office/drawing/2014/main" id="{F7F390B2-7864-42A2-A83A-F33DA8820523}"/>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Flowchart: Connector 13">
              <a:extLst>
                <a:ext uri="{FF2B5EF4-FFF2-40B4-BE49-F238E27FC236}">
                  <a16:creationId xmlns:a16="http://schemas.microsoft.com/office/drawing/2014/main" id="{A3EAD55F-38EE-4D63-B476-E756A3F4C73D}"/>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7" name="Picture 2" descr="תוצאת תמונה עבור ‪Hult logo icon‬‏">
              <a:extLst>
                <a:ext uri="{FF2B5EF4-FFF2-40B4-BE49-F238E27FC236}">
                  <a16:creationId xmlns:a16="http://schemas.microsoft.com/office/drawing/2014/main" id="{B92EE1B6-EA22-4954-9C4F-B892C19C91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Grafik 121" descr="Formeln vor einem Hintergrund">
            <a:extLst>
              <a:ext uri="{FF2B5EF4-FFF2-40B4-BE49-F238E27FC236}">
                <a16:creationId xmlns:a16="http://schemas.microsoft.com/office/drawing/2014/main" id="{9E82856E-DE20-4C0A-A6A5-A80472BA4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192001" cy="6877928"/>
          </a:xfrm>
          <a:prstGeom prst="rect">
            <a:avLst/>
          </a:prstGeom>
        </p:spPr>
      </p:pic>
      <p:sp>
        <p:nvSpPr>
          <p:cNvPr id="12" name="Rechteck 11">
            <a:extLst>
              <a:ext uri="{FF2B5EF4-FFF2-40B4-BE49-F238E27FC236}">
                <a16:creationId xmlns:a16="http://schemas.microsoft.com/office/drawing/2014/main" id="{ECB393FB-4AF1-419D-8FEE-9B68071EE07F}"/>
              </a:ext>
            </a:extLst>
          </p:cNvPr>
          <p:cNvSpPr/>
          <p:nvPr/>
        </p:nvSpPr>
        <p:spPr>
          <a:xfrm>
            <a:off x="0" y="2204864"/>
            <a:ext cx="12192000" cy="2095256"/>
          </a:xfrm>
          <a:prstGeom prst="rect">
            <a:avLst/>
          </a:prstGeom>
          <a:no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ln>
                <a:solidFill>
                  <a:schemeClr val="accent1"/>
                </a:solidFill>
              </a:ln>
              <a:solidFill>
                <a:schemeClr val="bg1"/>
              </a:solidFill>
              <a:latin typeface="Verdana" pitchFamily="34" charset="0"/>
            </a:endParaRPr>
          </a:p>
        </p:txBody>
      </p:sp>
    </p:spTree>
    <p:extLst>
      <p:ext uri="{BB962C8B-B14F-4D97-AF65-F5344CB8AC3E}">
        <p14:creationId xmlns:p14="http://schemas.microsoft.com/office/powerpoint/2010/main" val="239536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CD38D1-DABC-483D-96EB-296B454C7428}"/>
              </a:ext>
            </a:extLst>
          </p:cNvPr>
          <p:cNvSpPr>
            <a:spLocks noGrp="1"/>
          </p:cNvSpPr>
          <p:nvPr>
            <p:ph type="body" sz="quarter" idx="16"/>
          </p:nvPr>
        </p:nvSpPr>
        <p:spPr/>
        <p:txBody>
          <a:bodyPr/>
          <a:lstStyle/>
          <a:p>
            <a:endParaRPr lang="en-US" dirty="0"/>
          </a:p>
        </p:txBody>
      </p:sp>
      <p:sp>
        <p:nvSpPr>
          <p:cNvPr id="4" name="Titel 3">
            <a:extLst>
              <a:ext uri="{FF2B5EF4-FFF2-40B4-BE49-F238E27FC236}">
                <a16:creationId xmlns:a16="http://schemas.microsoft.com/office/drawing/2014/main" id="{6FFA1097-F694-4222-B5AE-A0D2044B6093}"/>
              </a:ext>
            </a:extLst>
          </p:cNvPr>
          <p:cNvSpPr>
            <a:spLocks noGrp="1"/>
          </p:cNvSpPr>
          <p:nvPr>
            <p:ph type="title"/>
          </p:nvPr>
        </p:nvSpPr>
        <p:spPr/>
        <p:txBody>
          <a:bodyPr/>
          <a:lstStyle/>
          <a:p>
            <a:r>
              <a:rPr lang="en-US" dirty="0"/>
              <a:t>Breakdown of Machine Learning</a:t>
            </a:r>
          </a:p>
        </p:txBody>
      </p:sp>
      <p:sp>
        <p:nvSpPr>
          <p:cNvPr id="5" name="Foliennummernplatzhalter 4">
            <a:extLst>
              <a:ext uri="{FF2B5EF4-FFF2-40B4-BE49-F238E27FC236}">
                <a16:creationId xmlns:a16="http://schemas.microsoft.com/office/drawing/2014/main" id="{541E07E8-D55E-4A10-BBD5-58C91A40557C}"/>
              </a:ext>
            </a:extLst>
          </p:cNvPr>
          <p:cNvSpPr>
            <a:spLocks noGrp="1"/>
          </p:cNvSpPr>
          <p:nvPr>
            <p:ph type="sldNum" sz="quarter" idx="17"/>
          </p:nvPr>
        </p:nvSpPr>
        <p:spPr>
          <a:xfrm>
            <a:off x="531692" y="6505399"/>
            <a:ext cx="349455" cy="113557"/>
          </a:xfrm>
        </p:spPr>
        <p:txBody>
          <a:bodyPr/>
          <a:lstStyle/>
          <a:p>
            <a:r>
              <a:rPr lang="en-US" dirty="0"/>
              <a:t>PAGE </a:t>
            </a:r>
            <a:fld id="{A68B4E04-65C9-4359-8E9A-56BC923F54B9}" type="slidenum">
              <a:rPr lang="en-US" smtClean="0"/>
              <a:pPr/>
              <a:t>4</a:t>
            </a:fld>
            <a:endParaRPr lang="en-US" dirty="0"/>
          </a:p>
        </p:txBody>
      </p:sp>
      <p:pic>
        <p:nvPicPr>
          <p:cNvPr id="8" name="Grafik 7">
            <a:extLst>
              <a:ext uri="{FF2B5EF4-FFF2-40B4-BE49-F238E27FC236}">
                <a16:creationId xmlns:a16="http://schemas.microsoft.com/office/drawing/2014/main" id="{3F14EE47-7EF5-466D-A00A-C6336E739BF9}"/>
              </a:ext>
            </a:extLst>
          </p:cNvPr>
          <p:cNvPicPr>
            <a:picLocks noChangeAspect="1"/>
          </p:cNvPicPr>
          <p:nvPr/>
        </p:nvPicPr>
        <p:blipFill>
          <a:blip r:embed="rId2"/>
          <a:stretch>
            <a:fillRect/>
          </a:stretch>
        </p:blipFill>
        <p:spPr>
          <a:xfrm>
            <a:off x="3431704" y="1190447"/>
            <a:ext cx="4615618" cy="5030966"/>
          </a:xfrm>
          <a:prstGeom prst="rect">
            <a:avLst/>
          </a:prstGeom>
        </p:spPr>
      </p:pic>
      <p:grpSp>
        <p:nvGrpSpPr>
          <p:cNvPr id="7" name="Group 10">
            <a:extLst>
              <a:ext uri="{FF2B5EF4-FFF2-40B4-BE49-F238E27FC236}">
                <a16:creationId xmlns:a16="http://schemas.microsoft.com/office/drawing/2014/main" id="{EA95919C-AC7F-40BD-B2F2-7A5FD6D764F3}"/>
              </a:ext>
            </a:extLst>
          </p:cNvPr>
          <p:cNvGrpSpPr/>
          <p:nvPr/>
        </p:nvGrpSpPr>
        <p:grpSpPr>
          <a:xfrm>
            <a:off x="10848528" y="50958"/>
            <a:ext cx="1266092" cy="1266099"/>
            <a:chOff x="10925908" y="98476"/>
            <a:chExt cx="1266092" cy="1266099"/>
          </a:xfrm>
        </p:grpSpPr>
        <p:sp>
          <p:nvSpPr>
            <p:cNvPr id="9" name="Flowchart: Connector 11">
              <a:extLst>
                <a:ext uri="{FF2B5EF4-FFF2-40B4-BE49-F238E27FC236}">
                  <a16:creationId xmlns:a16="http://schemas.microsoft.com/office/drawing/2014/main" id="{37C8E1DB-2378-4F87-9662-DE8D937BAFD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2">
              <a:extLst>
                <a:ext uri="{FF2B5EF4-FFF2-40B4-BE49-F238E27FC236}">
                  <a16:creationId xmlns:a16="http://schemas.microsoft.com/office/drawing/2014/main" id="{28E6F4BA-646B-4264-9B82-0F3F3817F805}"/>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lowchart: Connector 13">
              <a:extLst>
                <a:ext uri="{FF2B5EF4-FFF2-40B4-BE49-F238E27FC236}">
                  <a16:creationId xmlns:a16="http://schemas.microsoft.com/office/drawing/2014/main" id="{273BBBDA-7DF4-4414-9976-6269EFA5ED54}"/>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2" descr="תוצאת תמונה עבור ‪Hult logo icon‬‏">
              <a:extLst>
                <a:ext uri="{FF2B5EF4-FFF2-40B4-BE49-F238E27FC236}">
                  <a16:creationId xmlns:a16="http://schemas.microsoft.com/office/drawing/2014/main" id="{C582CE08-BDCC-4108-B908-DA08164D0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3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CD38D1-DABC-483D-96EB-296B454C7428}"/>
              </a:ext>
            </a:extLst>
          </p:cNvPr>
          <p:cNvSpPr>
            <a:spLocks noGrp="1"/>
          </p:cNvSpPr>
          <p:nvPr>
            <p:ph type="body" sz="quarter" idx="16"/>
          </p:nvPr>
        </p:nvSpPr>
        <p:spPr/>
        <p:txBody>
          <a:bodyPr/>
          <a:lstStyle/>
          <a:p>
            <a:endParaRPr lang="en-US" dirty="0"/>
          </a:p>
        </p:txBody>
      </p:sp>
      <p:sp>
        <p:nvSpPr>
          <p:cNvPr id="4" name="Titel 3">
            <a:extLst>
              <a:ext uri="{FF2B5EF4-FFF2-40B4-BE49-F238E27FC236}">
                <a16:creationId xmlns:a16="http://schemas.microsoft.com/office/drawing/2014/main" id="{6FFA1097-F694-4222-B5AE-A0D2044B6093}"/>
              </a:ext>
            </a:extLst>
          </p:cNvPr>
          <p:cNvSpPr>
            <a:spLocks noGrp="1"/>
          </p:cNvSpPr>
          <p:nvPr>
            <p:ph type="title"/>
          </p:nvPr>
        </p:nvSpPr>
        <p:spPr/>
        <p:txBody>
          <a:bodyPr/>
          <a:lstStyle/>
          <a:p>
            <a:r>
              <a:rPr lang="en-US" dirty="0"/>
              <a:t>Supervised Learning</a:t>
            </a:r>
          </a:p>
        </p:txBody>
      </p:sp>
      <p:sp>
        <p:nvSpPr>
          <p:cNvPr id="5" name="Foliennummernplatzhalter 4">
            <a:extLst>
              <a:ext uri="{FF2B5EF4-FFF2-40B4-BE49-F238E27FC236}">
                <a16:creationId xmlns:a16="http://schemas.microsoft.com/office/drawing/2014/main" id="{541E07E8-D55E-4A10-BBD5-58C91A40557C}"/>
              </a:ext>
            </a:extLst>
          </p:cNvPr>
          <p:cNvSpPr>
            <a:spLocks noGrp="1"/>
          </p:cNvSpPr>
          <p:nvPr>
            <p:ph type="sldNum" sz="quarter" idx="17"/>
          </p:nvPr>
        </p:nvSpPr>
        <p:spPr>
          <a:xfrm>
            <a:off x="531692" y="6505399"/>
            <a:ext cx="349455" cy="113557"/>
          </a:xfrm>
        </p:spPr>
        <p:txBody>
          <a:bodyPr/>
          <a:lstStyle/>
          <a:p>
            <a:r>
              <a:rPr lang="en-US" dirty="0"/>
              <a:t>PAGE </a:t>
            </a:r>
            <a:fld id="{A68B4E04-65C9-4359-8E9A-56BC923F54B9}" type="slidenum">
              <a:rPr lang="en-US" smtClean="0"/>
              <a:pPr/>
              <a:t>5</a:t>
            </a:fld>
            <a:endParaRPr lang="en-US" dirty="0"/>
          </a:p>
        </p:txBody>
      </p:sp>
      <p:grpSp>
        <p:nvGrpSpPr>
          <p:cNvPr id="7" name="Group 10">
            <a:extLst>
              <a:ext uri="{FF2B5EF4-FFF2-40B4-BE49-F238E27FC236}">
                <a16:creationId xmlns:a16="http://schemas.microsoft.com/office/drawing/2014/main" id="{EA95919C-AC7F-40BD-B2F2-7A5FD6D764F3}"/>
              </a:ext>
            </a:extLst>
          </p:cNvPr>
          <p:cNvGrpSpPr/>
          <p:nvPr/>
        </p:nvGrpSpPr>
        <p:grpSpPr>
          <a:xfrm>
            <a:off x="10848528" y="50958"/>
            <a:ext cx="1266092" cy="1266099"/>
            <a:chOff x="10925908" y="98476"/>
            <a:chExt cx="1266092" cy="1266099"/>
          </a:xfrm>
        </p:grpSpPr>
        <p:sp>
          <p:nvSpPr>
            <p:cNvPr id="9" name="Flowchart: Connector 11">
              <a:extLst>
                <a:ext uri="{FF2B5EF4-FFF2-40B4-BE49-F238E27FC236}">
                  <a16:creationId xmlns:a16="http://schemas.microsoft.com/office/drawing/2014/main" id="{37C8E1DB-2378-4F87-9662-DE8D937BAFD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2">
              <a:extLst>
                <a:ext uri="{FF2B5EF4-FFF2-40B4-BE49-F238E27FC236}">
                  <a16:creationId xmlns:a16="http://schemas.microsoft.com/office/drawing/2014/main" id="{28E6F4BA-646B-4264-9B82-0F3F3817F805}"/>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lowchart: Connector 13">
              <a:extLst>
                <a:ext uri="{FF2B5EF4-FFF2-40B4-BE49-F238E27FC236}">
                  <a16:creationId xmlns:a16="http://schemas.microsoft.com/office/drawing/2014/main" id="{273BBBDA-7DF4-4414-9976-6269EFA5ED54}"/>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2" descr="תוצאת תמונה עבור ‪Hult logo icon‬‏">
              <a:extLst>
                <a:ext uri="{FF2B5EF4-FFF2-40B4-BE49-F238E27FC236}">
                  <a16:creationId xmlns:a16="http://schemas.microsoft.com/office/drawing/2014/main" id="{C582CE08-BDCC-4108-B908-DA08164D0D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hteck 10">
            <a:extLst>
              <a:ext uri="{FF2B5EF4-FFF2-40B4-BE49-F238E27FC236}">
                <a16:creationId xmlns:a16="http://schemas.microsoft.com/office/drawing/2014/main" id="{7C2679E1-A72A-EB09-70F4-548F3A36F919}"/>
              </a:ext>
            </a:extLst>
          </p:cNvPr>
          <p:cNvSpPr/>
          <p:nvPr/>
        </p:nvSpPr>
        <p:spPr>
          <a:xfrm>
            <a:off x="526219" y="1836738"/>
            <a:ext cx="11114793" cy="4384675"/>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3D3D4E"/>
                </a:solidFill>
                <a:effectLst/>
                <a:latin typeface="Droid Serif"/>
              </a:rPr>
              <a:t>In this ML model, our system learns under the </a:t>
            </a:r>
            <a:r>
              <a:rPr lang="en-US" sz="2400" b="1" i="0" dirty="0">
                <a:solidFill>
                  <a:srgbClr val="3D3D4E"/>
                </a:solidFill>
                <a:effectLst/>
                <a:latin typeface="Droid Serif"/>
              </a:rPr>
              <a:t>supervision</a:t>
            </a:r>
            <a:r>
              <a:rPr lang="en-US" sz="2400" b="0" i="0" dirty="0">
                <a:solidFill>
                  <a:srgbClr val="3D3D4E"/>
                </a:solidFill>
                <a:effectLst/>
                <a:latin typeface="Droid Serif"/>
              </a:rPr>
              <a:t> of a teacher.</a:t>
            </a:r>
          </a:p>
          <a:p>
            <a:endParaRPr lang="en-US" sz="2400" dirty="0">
              <a:solidFill>
                <a:srgbClr val="3D3D4E"/>
              </a:solidFill>
              <a:latin typeface="Droid Serif"/>
            </a:endParaRPr>
          </a:p>
          <a:p>
            <a:r>
              <a:rPr lang="en-US" sz="2400" b="0" i="0" dirty="0">
                <a:solidFill>
                  <a:srgbClr val="3D3D4E"/>
                </a:solidFill>
                <a:effectLst/>
                <a:latin typeface="Droid Serif"/>
              </a:rPr>
              <a:t>The model has both a </a:t>
            </a:r>
            <a:r>
              <a:rPr lang="en-US" sz="2400" b="1" i="0" dirty="0">
                <a:solidFill>
                  <a:srgbClr val="3D3D4E"/>
                </a:solidFill>
                <a:effectLst/>
                <a:latin typeface="Droid Serif"/>
              </a:rPr>
              <a:t>known input</a:t>
            </a:r>
            <a:r>
              <a:rPr lang="en-US" sz="2400" b="0" i="0" dirty="0">
                <a:solidFill>
                  <a:srgbClr val="3D3D4E"/>
                </a:solidFill>
                <a:effectLst/>
                <a:latin typeface="Droid Serif"/>
              </a:rPr>
              <a:t> </a:t>
            </a:r>
            <a:r>
              <a:rPr lang="en-US" sz="2400" b="1" i="0" dirty="0">
                <a:solidFill>
                  <a:srgbClr val="3D3D4E"/>
                </a:solidFill>
                <a:effectLst/>
                <a:latin typeface="Droid Serif"/>
              </a:rPr>
              <a:t>and output </a:t>
            </a:r>
            <a:r>
              <a:rPr lang="en-US" sz="2400" b="0" i="0" dirty="0">
                <a:solidFill>
                  <a:srgbClr val="3D3D4E"/>
                </a:solidFill>
                <a:effectLst/>
                <a:latin typeface="Droid Serif"/>
              </a:rPr>
              <a:t>used for training. The teacher knows the output during the training process and trains the model to reduce the error in prediction.</a:t>
            </a:r>
          </a:p>
          <a:p>
            <a:endParaRPr lang="en-US" sz="2400" dirty="0">
              <a:solidFill>
                <a:srgbClr val="3D3D4E"/>
              </a:solidFill>
              <a:latin typeface="Droid Serif"/>
            </a:endParaRPr>
          </a:p>
          <a:p>
            <a:r>
              <a:rPr lang="en-US" sz="2400" b="0" i="0" dirty="0">
                <a:solidFill>
                  <a:srgbClr val="3D3D4E"/>
                </a:solidFill>
                <a:effectLst/>
                <a:latin typeface="Droid Serif"/>
              </a:rPr>
              <a:t>The two major types of supervised learning methods are </a:t>
            </a:r>
            <a:r>
              <a:rPr lang="en-US" sz="2400" b="1" i="0" dirty="0">
                <a:solidFill>
                  <a:srgbClr val="3D3D4E"/>
                </a:solidFill>
                <a:effectLst/>
                <a:latin typeface="Droid Serif"/>
              </a:rPr>
              <a:t>Classification</a:t>
            </a:r>
            <a:r>
              <a:rPr lang="en-US" sz="2400" b="0" i="0" dirty="0">
                <a:solidFill>
                  <a:srgbClr val="3D3D4E"/>
                </a:solidFill>
                <a:effectLst/>
                <a:latin typeface="Droid Serif"/>
              </a:rPr>
              <a:t> and </a:t>
            </a:r>
            <a:r>
              <a:rPr lang="en-US" sz="2400" b="1" i="0" dirty="0">
                <a:solidFill>
                  <a:srgbClr val="3D3D4E"/>
                </a:solidFill>
                <a:effectLst/>
                <a:latin typeface="Droid Serif"/>
              </a:rPr>
              <a:t>Regression</a:t>
            </a:r>
            <a:r>
              <a:rPr lang="en-US" sz="2400" b="0" i="0" dirty="0">
                <a:solidFill>
                  <a:srgbClr val="3D3D4E"/>
                </a:solidFill>
                <a:effectLst/>
                <a:latin typeface="Droid Serif"/>
              </a:rPr>
              <a:t>.</a:t>
            </a:r>
            <a:endParaRPr lang="en-US" sz="2400" dirty="0"/>
          </a:p>
        </p:txBody>
      </p:sp>
    </p:spTree>
    <p:extLst>
      <p:ext uri="{BB962C8B-B14F-4D97-AF65-F5344CB8AC3E}">
        <p14:creationId xmlns:p14="http://schemas.microsoft.com/office/powerpoint/2010/main" val="225778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CD38D1-DABC-483D-96EB-296B454C7428}"/>
              </a:ext>
            </a:extLst>
          </p:cNvPr>
          <p:cNvSpPr>
            <a:spLocks noGrp="1"/>
          </p:cNvSpPr>
          <p:nvPr>
            <p:ph type="body" sz="quarter" idx="16"/>
          </p:nvPr>
        </p:nvSpPr>
        <p:spPr/>
        <p:txBody>
          <a:bodyPr/>
          <a:lstStyle/>
          <a:p>
            <a:endParaRPr lang="en-US" dirty="0"/>
          </a:p>
        </p:txBody>
      </p:sp>
      <p:sp>
        <p:nvSpPr>
          <p:cNvPr id="4" name="Titel 3">
            <a:extLst>
              <a:ext uri="{FF2B5EF4-FFF2-40B4-BE49-F238E27FC236}">
                <a16:creationId xmlns:a16="http://schemas.microsoft.com/office/drawing/2014/main" id="{6FFA1097-F694-4222-B5AE-A0D2044B6093}"/>
              </a:ext>
            </a:extLst>
          </p:cNvPr>
          <p:cNvSpPr>
            <a:spLocks noGrp="1"/>
          </p:cNvSpPr>
          <p:nvPr>
            <p:ph type="title"/>
          </p:nvPr>
        </p:nvSpPr>
        <p:spPr/>
        <p:txBody>
          <a:bodyPr/>
          <a:lstStyle/>
          <a:p>
            <a:r>
              <a:rPr lang="en-US" dirty="0"/>
              <a:t>Classification</a:t>
            </a:r>
          </a:p>
        </p:txBody>
      </p:sp>
      <p:sp>
        <p:nvSpPr>
          <p:cNvPr id="5" name="Foliennummernplatzhalter 4">
            <a:extLst>
              <a:ext uri="{FF2B5EF4-FFF2-40B4-BE49-F238E27FC236}">
                <a16:creationId xmlns:a16="http://schemas.microsoft.com/office/drawing/2014/main" id="{541E07E8-D55E-4A10-BBD5-58C91A40557C}"/>
              </a:ext>
            </a:extLst>
          </p:cNvPr>
          <p:cNvSpPr>
            <a:spLocks noGrp="1"/>
          </p:cNvSpPr>
          <p:nvPr>
            <p:ph type="sldNum" sz="quarter" idx="17"/>
          </p:nvPr>
        </p:nvSpPr>
        <p:spPr>
          <a:xfrm>
            <a:off x="531692" y="6505399"/>
            <a:ext cx="349455" cy="113557"/>
          </a:xfrm>
        </p:spPr>
        <p:txBody>
          <a:bodyPr/>
          <a:lstStyle/>
          <a:p>
            <a:r>
              <a:rPr lang="en-US" dirty="0"/>
              <a:t>PAGE </a:t>
            </a:r>
            <a:fld id="{A68B4E04-65C9-4359-8E9A-56BC923F54B9}" type="slidenum">
              <a:rPr lang="en-US" smtClean="0"/>
              <a:pPr/>
              <a:t>6</a:t>
            </a:fld>
            <a:endParaRPr lang="en-US" dirty="0"/>
          </a:p>
        </p:txBody>
      </p:sp>
      <p:grpSp>
        <p:nvGrpSpPr>
          <p:cNvPr id="7" name="Group 10">
            <a:extLst>
              <a:ext uri="{FF2B5EF4-FFF2-40B4-BE49-F238E27FC236}">
                <a16:creationId xmlns:a16="http://schemas.microsoft.com/office/drawing/2014/main" id="{EA95919C-AC7F-40BD-B2F2-7A5FD6D764F3}"/>
              </a:ext>
            </a:extLst>
          </p:cNvPr>
          <p:cNvGrpSpPr/>
          <p:nvPr/>
        </p:nvGrpSpPr>
        <p:grpSpPr>
          <a:xfrm>
            <a:off x="10848528" y="50958"/>
            <a:ext cx="1266092" cy="1266099"/>
            <a:chOff x="10925908" y="98476"/>
            <a:chExt cx="1266092" cy="1266099"/>
          </a:xfrm>
        </p:grpSpPr>
        <p:sp>
          <p:nvSpPr>
            <p:cNvPr id="9" name="Flowchart: Connector 11">
              <a:extLst>
                <a:ext uri="{FF2B5EF4-FFF2-40B4-BE49-F238E27FC236}">
                  <a16:creationId xmlns:a16="http://schemas.microsoft.com/office/drawing/2014/main" id="{37C8E1DB-2378-4F87-9662-DE8D937BAFDB}"/>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2">
              <a:extLst>
                <a:ext uri="{FF2B5EF4-FFF2-40B4-BE49-F238E27FC236}">
                  <a16:creationId xmlns:a16="http://schemas.microsoft.com/office/drawing/2014/main" id="{28E6F4BA-646B-4264-9B82-0F3F3817F805}"/>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lowchart: Connector 13">
              <a:extLst>
                <a:ext uri="{FF2B5EF4-FFF2-40B4-BE49-F238E27FC236}">
                  <a16:creationId xmlns:a16="http://schemas.microsoft.com/office/drawing/2014/main" id="{273BBBDA-7DF4-4414-9976-6269EFA5ED54}"/>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2" descr="תוצאת תמונה עבור ‪Hult logo icon‬‏">
              <a:extLst>
                <a:ext uri="{FF2B5EF4-FFF2-40B4-BE49-F238E27FC236}">
                  <a16:creationId xmlns:a16="http://schemas.microsoft.com/office/drawing/2014/main" id="{C582CE08-BDCC-4108-B908-DA08164D0D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hteck 10">
            <a:extLst>
              <a:ext uri="{FF2B5EF4-FFF2-40B4-BE49-F238E27FC236}">
                <a16:creationId xmlns:a16="http://schemas.microsoft.com/office/drawing/2014/main" id="{7C2679E1-A72A-EB09-70F4-548F3A36F919}"/>
              </a:ext>
            </a:extLst>
          </p:cNvPr>
          <p:cNvSpPr/>
          <p:nvPr/>
        </p:nvSpPr>
        <p:spPr>
          <a:xfrm>
            <a:off x="526219" y="1836738"/>
            <a:ext cx="11114793" cy="4384675"/>
          </a:xfrm>
          <a:prstGeom prst="rect">
            <a:avLst/>
          </a:prstGeom>
          <a:solidFill>
            <a:srgbClr val="DCDCDC"/>
          </a:solidFill>
          <a:ln w="0" cap="flat" cmpd="sng" algn="ctr">
            <a:noFill/>
            <a:prstDash val="solid"/>
          </a:ln>
          <a:effectLst/>
          <a:extLst>
            <a:ext uri="{91240B29-F687-4F45-9708-019B960494DF}">
              <a14:hiddenLine xmlns:a14="http://schemas.microsoft.com/office/drawing/2010/main" w="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dirty="0">
                <a:solidFill>
                  <a:srgbClr val="3D3D4E"/>
                </a:solidFill>
                <a:effectLst/>
                <a:latin typeface="Droid Serif"/>
              </a:rPr>
              <a:t>Classification is the mapping of an input to a discrete or categorical output.</a:t>
            </a:r>
          </a:p>
          <a:p>
            <a:endParaRPr lang="en-US" sz="2400" dirty="0">
              <a:solidFill>
                <a:srgbClr val="3D3D4E"/>
              </a:solidFill>
              <a:latin typeface="Droid Serif"/>
            </a:endParaRPr>
          </a:p>
          <a:p>
            <a:r>
              <a:rPr lang="en-US" sz="2400" dirty="0">
                <a:solidFill>
                  <a:srgbClr val="3D3D4E"/>
                </a:solidFill>
                <a:latin typeface="Droid Serif"/>
              </a:rPr>
              <a:t>Example: Will this customer become a high-value customer?</a:t>
            </a:r>
            <a:endParaRPr lang="en-US" sz="2400" dirty="0"/>
          </a:p>
        </p:txBody>
      </p:sp>
    </p:spTree>
    <p:extLst>
      <p:ext uri="{BB962C8B-B14F-4D97-AF65-F5344CB8AC3E}">
        <p14:creationId xmlns:p14="http://schemas.microsoft.com/office/powerpoint/2010/main" val="29073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7D536-936D-DF37-B537-75E248FA329F}"/>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3556706D-1D7A-DF84-8C59-C8B0196BC477}"/>
              </a:ext>
            </a:extLst>
          </p:cNvPr>
          <p:cNvSpPr>
            <a:spLocks noGrp="1"/>
          </p:cNvSpPr>
          <p:nvPr>
            <p:ph type="body" sz="quarter" idx="11"/>
          </p:nvPr>
        </p:nvSpPr>
        <p:spPr>
          <a:xfrm>
            <a:off x="535387" y="1837811"/>
            <a:ext cx="8152901" cy="654988"/>
          </a:xfrm>
        </p:spPr>
        <p:txBody>
          <a:bodyPr/>
          <a:lstStyle/>
          <a:p>
            <a:pPr marL="342900" indent="-342900">
              <a:buFont typeface="Arial" panose="020B0604020202020204" pitchFamily="34" charset="0"/>
              <a:buChar char="•"/>
            </a:pPr>
            <a:r>
              <a:rPr lang="en-US" dirty="0"/>
              <a:t>Classification</a:t>
            </a:r>
            <a:br>
              <a:rPr lang="en-US" dirty="0"/>
            </a:br>
            <a:r>
              <a:rPr lang="en-US" dirty="0"/>
              <a:t>Predict observations to a discrete set of classes</a:t>
            </a:r>
          </a:p>
        </p:txBody>
      </p:sp>
      <p:sp>
        <p:nvSpPr>
          <p:cNvPr id="4" name="Title 3">
            <a:extLst>
              <a:ext uri="{FF2B5EF4-FFF2-40B4-BE49-F238E27FC236}">
                <a16:creationId xmlns:a16="http://schemas.microsoft.com/office/drawing/2014/main" id="{B9C6E742-4B77-72C0-C7D6-C5D491876BF3}"/>
              </a:ext>
            </a:extLst>
          </p:cNvPr>
          <p:cNvSpPr>
            <a:spLocks noGrp="1"/>
          </p:cNvSpPr>
          <p:nvPr>
            <p:ph type="title"/>
          </p:nvPr>
        </p:nvSpPr>
        <p:spPr/>
        <p:txBody>
          <a:bodyPr/>
          <a:lstStyle/>
          <a:p>
            <a:r>
              <a:rPr lang="en-US" dirty="0"/>
              <a:t>Logistic Regression</a:t>
            </a:r>
          </a:p>
        </p:txBody>
      </p:sp>
      <p:sp>
        <p:nvSpPr>
          <p:cNvPr id="5" name="Slide Number Placeholder 4">
            <a:extLst>
              <a:ext uri="{FF2B5EF4-FFF2-40B4-BE49-F238E27FC236}">
                <a16:creationId xmlns:a16="http://schemas.microsoft.com/office/drawing/2014/main" id="{AC3E0DB5-15A5-7082-2DCA-935CA520E825}"/>
              </a:ext>
            </a:extLst>
          </p:cNvPr>
          <p:cNvSpPr>
            <a:spLocks noGrp="1"/>
          </p:cNvSpPr>
          <p:nvPr>
            <p:ph type="sldNum" sz="quarter" idx="17"/>
          </p:nvPr>
        </p:nvSpPr>
        <p:spPr/>
        <p:txBody>
          <a:bodyPr/>
          <a:lstStyle/>
          <a:p>
            <a:r>
              <a:rPr lang="de-DE"/>
              <a:t>PAGE </a:t>
            </a:r>
            <a:fld id="{A68B4E04-65C9-4359-8E9A-56BC923F54B9}" type="slidenum">
              <a:rPr lang="de-DE" smtClean="0"/>
              <a:pPr/>
              <a:t>7</a:t>
            </a:fld>
            <a:endParaRPr lang="de-DE" dirty="0"/>
          </a:p>
        </p:txBody>
      </p:sp>
      <p:pic>
        <p:nvPicPr>
          <p:cNvPr id="1026" name="Picture 2">
            <a:extLst>
              <a:ext uri="{FF2B5EF4-FFF2-40B4-BE49-F238E27FC236}">
                <a16:creationId xmlns:a16="http://schemas.microsoft.com/office/drawing/2014/main" id="{FA68BBEC-7553-FDE3-99ED-3301467D3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311" y="1848027"/>
            <a:ext cx="4373385" cy="4373385"/>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7EC21361-06D3-C608-BBE4-B9845D74E2B3}"/>
              </a:ext>
            </a:extLst>
          </p:cNvPr>
          <p:cNvSpPr/>
          <p:nvPr/>
        </p:nvSpPr>
        <p:spPr>
          <a:xfrm flipV="1">
            <a:off x="8830579" y="3002042"/>
            <a:ext cx="2664296" cy="654987"/>
          </a:xfrm>
          <a:prstGeom prst="trapezoid">
            <a:avLst>
              <a:gd name="adj" fmla="val 369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solidFill>
                <a:schemeClr val="tx1"/>
              </a:solidFill>
              <a:latin typeface="Verdana" pitchFamily="34" charset="0"/>
            </a:endParaRPr>
          </a:p>
        </p:txBody>
      </p:sp>
      <p:grpSp>
        <p:nvGrpSpPr>
          <p:cNvPr id="7" name="Group 10">
            <a:extLst>
              <a:ext uri="{FF2B5EF4-FFF2-40B4-BE49-F238E27FC236}">
                <a16:creationId xmlns:a16="http://schemas.microsoft.com/office/drawing/2014/main" id="{CC63C102-6BF8-4A70-F19E-B5F98807F2E2}"/>
              </a:ext>
            </a:extLst>
          </p:cNvPr>
          <p:cNvGrpSpPr/>
          <p:nvPr/>
        </p:nvGrpSpPr>
        <p:grpSpPr>
          <a:xfrm>
            <a:off x="10848528" y="50958"/>
            <a:ext cx="1266092" cy="1266099"/>
            <a:chOff x="10925908" y="98476"/>
            <a:chExt cx="1266092" cy="1266099"/>
          </a:xfrm>
        </p:grpSpPr>
        <p:sp>
          <p:nvSpPr>
            <p:cNvPr id="8" name="Flowchart: Connector 11">
              <a:extLst>
                <a:ext uri="{FF2B5EF4-FFF2-40B4-BE49-F238E27FC236}">
                  <a16:creationId xmlns:a16="http://schemas.microsoft.com/office/drawing/2014/main" id="{31A7D408-53E4-1911-8F79-C96AA969CC1A}"/>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2">
              <a:extLst>
                <a:ext uri="{FF2B5EF4-FFF2-40B4-BE49-F238E27FC236}">
                  <a16:creationId xmlns:a16="http://schemas.microsoft.com/office/drawing/2014/main" id="{4757AE69-8E71-1EDE-9C17-61CBBF58E8E7}"/>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lowchart: Connector 13">
              <a:extLst>
                <a:ext uri="{FF2B5EF4-FFF2-40B4-BE49-F238E27FC236}">
                  <a16:creationId xmlns:a16="http://schemas.microsoft.com/office/drawing/2014/main" id="{4ED9EF03-DE23-CB65-9FB6-EE765E3DA4A3}"/>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2" descr="תוצאת תמונה עבור ‪Hult logo icon‬‏">
              <a:extLst>
                <a:ext uri="{FF2B5EF4-FFF2-40B4-BE49-F238E27FC236}">
                  <a16:creationId xmlns:a16="http://schemas.microsoft.com/office/drawing/2014/main" id="{F45DFD1E-64C5-21C4-D329-F223F5328A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090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gmoid Function">
            <a:extLst>
              <a:ext uri="{FF2B5EF4-FFF2-40B4-BE49-F238E27FC236}">
                <a16:creationId xmlns:a16="http://schemas.microsoft.com/office/drawing/2014/main" id="{FDEACBCB-D7FF-9D3D-C5F1-FC9A0C452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47" y="1700807"/>
            <a:ext cx="6787905" cy="452060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45B6F41-283E-923E-2271-8222C1E7AF3E}"/>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A6DC4909-0B2E-A776-B948-ECA459B0BB30}"/>
              </a:ext>
            </a:extLst>
          </p:cNvPr>
          <p:cNvSpPr>
            <a:spLocks noGrp="1"/>
          </p:cNvSpPr>
          <p:nvPr>
            <p:ph type="body" sz="quarter" idx="11"/>
          </p:nvPr>
        </p:nvSpPr>
        <p:spPr>
          <a:xfrm>
            <a:off x="535387" y="1837811"/>
            <a:ext cx="4912541" cy="2039982"/>
          </a:xfrm>
        </p:spPr>
        <p:txBody>
          <a:bodyPr/>
          <a:lstStyle/>
          <a:p>
            <a:pPr marL="342900" indent="-342900">
              <a:buFont typeface="Arial" panose="020B0604020202020204" pitchFamily="34" charset="0"/>
              <a:buChar char="•"/>
            </a:pPr>
            <a:r>
              <a:rPr lang="en-US" dirty="0"/>
              <a:t>Based on a linear relationship between the features</a:t>
            </a:r>
            <a:br>
              <a:rPr lang="en-US" dirty="0"/>
            </a:br>
            <a:r>
              <a:rPr lang="en-US" dirty="0"/>
              <a:t>z = </a:t>
            </a:r>
            <a:r>
              <a:rPr lang="el-GR" dirty="0"/>
              <a:t>β</a:t>
            </a:r>
            <a:r>
              <a:rPr lang="el-GR" baseline="-25000" dirty="0"/>
              <a:t>0</a:t>
            </a:r>
            <a:r>
              <a:rPr lang="el-GR" dirty="0"/>
              <a:t> + β</a:t>
            </a:r>
            <a:r>
              <a:rPr lang="el-GR" baseline="-25000" dirty="0"/>
              <a:t>1</a:t>
            </a:r>
            <a:r>
              <a:rPr lang="en-US" dirty="0"/>
              <a:t>x</a:t>
            </a:r>
            <a:r>
              <a:rPr lang="en-US" baseline="-25000" dirty="0"/>
              <a:t>1</a:t>
            </a:r>
            <a:r>
              <a:rPr lang="en-US" dirty="0"/>
              <a:t>+ </a:t>
            </a:r>
            <a:r>
              <a:rPr lang="el-GR" dirty="0"/>
              <a:t>β</a:t>
            </a:r>
            <a:r>
              <a:rPr lang="el-GR" baseline="-25000" dirty="0"/>
              <a:t>2</a:t>
            </a:r>
            <a:r>
              <a:rPr lang="en-US" dirty="0"/>
              <a:t>x</a:t>
            </a:r>
            <a:r>
              <a:rPr lang="en-US" baseline="-25000" dirty="0"/>
              <a:t>2</a:t>
            </a:r>
            <a:r>
              <a:rPr lang="en-US" dirty="0"/>
              <a:t>+……..+ </a:t>
            </a:r>
            <a:r>
              <a:rPr lang="el-GR" dirty="0"/>
              <a:t>β</a:t>
            </a:r>
            <a:r>
              <a:rPr lang="en-US" baseline="-25000" dirty="0" err="1"/>
              <a:t>n</a:t>
            </a:r>
            <a:r>
              <a:rPr lang="en-US" dirty="0" err="1"/>
              <a:t>x</a:t>
            </a:r>
            <a:r>
              <a:rPr lang="en-US" baseline="-25000" dirty="0" err="1"/>
              <a:t>n</a:t>
            </a:r>
            <a:endParaRPr lang="en-US" baseline="-25000" dirty="0"/>
          </a:p>
          <a:p>
            <a:pPr marL="342900" indent="-342900">
              <a:buFont typeface="Arial" panose="020B0604020202020204" pitchFamily="34" charset="0"/>
              <a:buChar char="•"/>
            </a:pPr>
            <a:r>
              <a:rPr lang="en-US" dirty="0"/>
              <a:t>Uses the Sigmoid function to convert the response z into a probability</a:t>
            </a:r>
          </a:p>
          <a:p>
            <a:endParaRPr lang="en-US" dirty="0"/>
          </a:p>
        </p:txBody>
      </p:sp>
      <p:sp>
        <p:nvSpPr>
          <p:cNvPr id="4" name="Title 3">
            <a:extLst>
              <a:ext uri="{FF2B5EF4-FFF2-40B4-BE49-F238E27FC236}">
                <a16:creationId xmlns:a16="http://schemas.microsoft.com/office/drawing/2014/main" id="{3824B308-D6F0-273D-AF60-BAF8A74B3EC0}"/>
              </a:ext>
            </a:extLst>
          </p:cNvPr>
          <p:cNvSpPr>
            <a:spLocks noGrp="1"/>
          </p:cNvSpPr>
          <p:nvPr>
            <p:ph type="title"/>
          </p:nvPr>
        </p:nvSpPr>
        <p:spPr/>
        <p:txBody>
          <a:bodyPr/>
          <a:lstStyle/>
          <a:p>
            <a:r>
              <a:rPr lang="en-US" dirty="0"/>
              <a:t>Mathematical</a:t>
            </a:r>
          </a:p>
        </p:txBody>
      </p:sp>
      <p:sp>
        <p:nvSpPr>
          <p:cNvPr id="5" name="Slide Number Placeholder 4">
            <a:extLst>
              <a:ext uri="{FF2B5EF4-FFF2-40B4-BE49-F238E27FC236}">
                <a16:creationId xmlns:a16="http://schemas.microsoft.com/office/drawing/2014/main" id="{C7624ECD-5CA0-9F85-B72D-7670024FAB40}"/>
              </a:ext>
            </a:extLst>
          </p:cNvPr>
          <p:cNvSpPr>
            <a:spLocks noGrp="1"/>
          </p:cNvSpPr>
          <p:nvPr>
            <p:ph type="sldNum" sz="quarter" idx="17"/>
          </p:nvPr>
        </p:nvSpPr>
        <p:spPr/>
        <p:txBody>
          <a:bodyPr/>
          <a:lstStyle/>
          <a:p>
            <a:r>
              <a:rPr lang="de-DE"/>
              <a:t>PAGE </a:t>
            </a:r>
            <a:fld id="{A68B4E04-65C9-4359-8E9A-56BC923F54B9}" type="slidenum">
              <a:rPr lang="de-DE" smtClean="0"/>
              <a:pPr/>
              <a:t>8</a:t>
            </a:fld>
            <a:endParaRPr lang="de-DE" dirty="0"/>
          </a:p>
        </p:txBody>
      </p:sp>
      <p:grpSp>
        <p:nvGrpSpPr>
          <p:cNvPr id="6" name="Group 10">
            <a:extLst>
              <a:ext uri="{FF2B5EF4-FFF2-40B4-BE49-F238E27FC236}">
                <a16:creationId xmlns:a16="http://schemas.microsoft.com/office/drawing/2014/main" id="{3FC14A3A-F9B0-369C-693A-E7502D52C478}"/>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B89F2ADF-6543-01AF-8A11-FE77B50559DF}"/>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F033E08A-4729-98E7-2A1A-7635E88896AB}"/>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A95F929F-C882-C0EA-0117-4360B56FA8F9}"/>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1F0C1853-0DC4-D645-696F-19B7BC4BC9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0281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5B6F41-283E-923E-2271-8222C1E7AF3E}"/>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A6DC4909-0B2E-A776-B948-ECA459B0BB30}"/>
              </a:ext>
            </a:extLst>
          </p:cNvPr>
          <p:cNvSpPr>
            <a:spLocks noGrp="1"/>
          </p:cNvSpPr>
          <p:nvPr>
            <p:ph type="body" sz="quarter" idx="11"/>
          </p:nvPr>
        </p:nvSpPr>
        <p:spPr>
          <a:xfrm>
            <a:off x="535387" y="1837811"/>
            <a:ext cx="4912541" cy="2386231"/>
          </a:xfrm>
        </p:spPr>
        <p:txBody>
          <a:bodyPr/>
          <a:lstStyle/>
          <a:p>
            <a:pPr marL="342900" indent="-342900">
              <a:buFont typeface="Arial" panose="020B0604020202020204" pitchFamily="34" charset="0"/>
              <a:buChar char="•"/>
            </a:pPr>
            <a:r>
              <a:rPr lang="en-US" dirty="0"/>
              <a:t>The Sigmoid function returns a probability between 0 and 1</a:t>
            </a:r>
          </a:p>
          <a:p>
            <a:pPr marL="342900" indent="-342900">
              <a:buFont typeface="Arial" panose="020B0604020202020204" pitchFamily="34" charset="0"/>
              <a:buChar char="•"/>
            </a:pPr>
            <a:r>
              <a:rPr lang="en-US" dirty="0"/>
              <a:t>For using this for classification a decision boundary is used</a:t>
            </a:r>
          </a:p>
          <a:p>
            <a:pPr marL="342900" indent="-342900">
              <a:buFont typeface="Arial" panose="020B0604020202020204" pitchFamily="34" charset="0"/>
              <a:buChar char="•"/>
            </a:pPr>
            <a:r>
              <a:rPr lang="en-US" b="0" i="0" dirty="0">
                <a:effectLst/>
                <a:latin typeface="+mn-lt"/>
              </a:rPr>
              <a:t>p ≥ 0.5 =&gt; class = 1</a:t>
            </a:r>
          </a:p>
          <a:p>
            <a:pPr marL="342900" indent="-342900">
              <a:buFont typeface="Arial" panose="020B0604020202020204" pitchFamily="34" charset="0"/>
              <a:buChar char="•"/>
            </a:pPr>
            <a:r>
              <a:rPr lang="en-US" b="0" i="0" dirty="0">
                <a:effectLst/>
                <a:latin typeface="+mn-lt"/>
              </a:rPr>
              <a:t>p &lt; 0.5 =&gt; class = 0</a:t>
            </a:r>
            <a:endParaRPr lang="en-US" dirty="0">
              <a:latin typeface="+mn-lt"/>
            </a:endParaRPr>
          </a:p>
          <a:p>
            <a:endParaRPr lang="en-US" dirty="0"/>
          </a:p>
        </p:txBody>
      </p:sp>
      <p:sp>
        <p:nvSpPr>
          <p:cNvPr id="4" name="Title 3">
            <a:extLst>
              <a:ext uri="{FF2B5EF4-FFF2-40B4-BE49-F238E27FC236}">
                <a16:creationId xmlns:a16="http://schemas.microsoft.com/office/drawing/2014/main" id="{3824B308-D6F0-273D-AF60-BAF8A74B3EC0}"/>
              </a:ext>
            </a:extLst>
          </p:cNvPr>
          <p:cNvSpPr>
            <a:spLocks noGrp="1"/>
          </p:cNvSpPr>
          <p:nvPr>
            <p:ph type="title"/>
          </p:nvPr>
        </p:nvSpPr>
        <p:spPr/>
        <p:txBody>
          <a:bodyPr/>
          <a:lstStyle/>
          <a:p>
            <a:r>
              <a:rPr lang="en-US" dirty="0"/>
              <a:t>Mathematical</a:t>
            </a:r>
          </a:p>
        </p:txBody>
      </p:sp>
      <p:sp>
        <p:nvSpPr>
          <p:cNvPr id="5" name="Slide Number Placeholder 4">
            <a:extLst>
              <a:ext uri="{FF2B5EF4-FFF2-40B4-BE49-F238E27FC236}">
                <a16:creationId xmlns:a16="http://schemas.microsoft.com/office/drawing/2014/main" id="{C7624ECD-5CA0-9F85-B72D-7670024FAB40}"/>
              </a:ext>
            </a:extLst>
          </p:cNvPr>
          <p:cNvSpPr>
            <a:spLocks noGrp="1"/>
          </p:cNvSpPr>
          <p:nvPr>
            <p:ph type="sldNum" sz="quarter" idx="17"/>
          </p:nvPr>
        </p:nvSpPr>
        <p:spPr/>
        <p:txBody>
          <a:bodyPr/>
          <a:lstStyle/>
          <a:p>
            <a:r>
              <a:rPr lang="de-DE"/>
              <a:t>PAGE </a:t>
            </a:r>
            <a:fld id="{A68B4E04-65C9-4359-8E9A-56BC923F54B9}" type="slidenum">
              <a:rPr lang="de-DE" smtClean="0"/>
              <a:pPr/>
              <a:t>9</a:t>
            </a:fld>
            <a:endParaRPr lang="de-DE" dirty="0"/>
          </a:p>
        </p:txBody>
      </p:sp>
      <p:pic>
        <p:nvPicPr>
          <p:cNvPr id="4098" name="Picture 2" descr="Decision boundary in sigmoid function">
            <a:extLst>
              <a:ext uri="{FF2B5EF4-FFF2-40B4-BE49-F238E27FC236}">
                <a16:creationId xmlns:a16="http://schemas.microsoft.com/office/drawing/2014/main" id="{B1F35BC4-EB6C-B92A-7D86-2A02A4B5F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80" y="1650017"/>
            <a:ext cx="6832600" cy="47879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10">
            <a:extLst>
              <a:ext uri="{FF2B5EF4-FFF2-40B4-BE49-F238E27FC236}">
                <a16:creationId xmlns:a16="http://schemas.microsoft.com/office/drawing/2014/main" id="{5D71E483-0DD4-BDD3-8F4C-7EFC2B38C178}"/>
              </a:ext>
            </a:extLst>
          </p:cNvPr>
          <p:cNvGrpSpPr/>
          <p:nvPr/>
        </p:nvGrpSpPr>
        <p:grpSpPr>
          <a:xfrm>
            <a:off x="10848528" y="50958"/>
            <a:ext cx="1266092" cy="1266099"/>
            <a:chOff x="10925908" y="98476"/>
            <a:chExt cx="1266092" cy="1266099"/>
          </a:xfrm>
        </p:grpSpPr>
        <p:sp>
          <p:nvSpPr>
            <p:cNvPr id="7" name="Flowchart: Connector 11">
              <a:extLst>
                <a:ext uri="{FF2B5EF4-FFF2-40B4-BE49-F238E27FC236}">
                  <a16:creationId xmlns:a16="http://schemas.microsoft.com/office/drawing/2014/main" id="{C28C7879-90AD-80D3-356F-1D0691F9D6B2}"/>
                </a:ext>
              </a:extLst>
            </p:cNvPr>
            <p:cNvSpPr/>
            <p:nvPr/>
          </p:nvSpPr>
          <p:spPr>
            <a:xfrm>
              <a:off x="11662121" y="970679"/>
              <a:ext cx="407963" cy="393896"/>
            </a:xfrm>
            <a:prstGeom prst="flowChartConnector">
              <a:avLst/>
            </a:prstGeom>
            <a:solidFill>
              <a:srgbClr val="E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lowchart: Connector 12">
              <a:extLst>
                <a:ext uri="{FF2B5EF4-FFF2-40B4-BE49-F238E27FC236}">
                  <a16:creationId xmlns:a16="http://schemas.microsoft.com/office/drawing/2014/main" id="{6A4BDC8F-ED19-11A5-A4D8-510027BBF420}"/>
                </a:ext>
              </a:extLst>
            </p:cNvPr>
            <p:cNvSpPr/>
            <p:nvPr/>
          </p:nvSpPr>
          <p:spPr>
            <a:xfrm>
              <a:off x="11563648" y="928476"/>
              <a:ext cx="309489" cy="309489"/>
            </a:xfrm>
            <a:prstGeom prst="flowChartConnector">
              <a:avLst/>
            </a:prstGeom>
            <a:solidFill>
              <a:srgbClr val="FF7809">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lowchart: Connector 13">
              <a:extLst>
                <a:ext uri="{FF2B5EF4-FFF2-40B4-BE49-F238E27FC236}">
                  <a16:creationId xmlns:a16="http://schemas.microsoft.com/office/drawing/2014/main" id="{9EEE03FC-D5F6-1B89-F06F-4414AE5ED4C5}"/>
                </a:ext>
              </a:extLst>
            </p:cNvPr>
            <p:cNvSpPr/>
            <p:nvPr/>
          </p:nvSpPr>
          <p:spPr>
            <a:xfrm>
              <a:off x="11732460" y="858138"/>
              <a:ext cx="295422" cy="253218"/>
            </a:xfrm>
            <a:prstGeom prst="flowChartConnector">
              <a:avLst/>
            </a:prstGeom>
            <a:solidFill>
              <a:srgbClr val="8F3F9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57789" rtl="0" eaLnBrk="1" latinLnBrk="0" hangingPunct="1">
                <a:defRPr sz="1900" kern="1200">
                  <a:solidFill>
                    <a:schemeClr val="lt1"/>
                  </a:solidFill>
                  <a:latin typeface="+mn-lt"/>
                  <a:ea typeface="+mn-ea"/>
                  <a:cs typeface="+mn-cs"/>
                </a:defRPr>
              </a:lvl1pPr>
              <a:lvl2pPr marL="478894" algn="l" defTabSz="957789" rtl="0" eaLnBrk="1" latinLnBrk="0" hangingPunct="1">
                <a:defRPr sz="1900" kern="1200">
                  <a:solidFill>
                    <a:schemeClr val="lt1"/>
                  </a:solidFill>
                  <a:latin typeface="+mn-lt"/>
                  <a:ea typeface="+mn-ea"/>
                  <a:cs typeface="+mn-cs"/>
                </a:defRPr>
              </a:lvl2pPr>
              <a:lvl3pPr marL="957789" algn="l" defTabSz="957789" rtl="0" eaLnBrk="1" latinLnBrk="0" hangingPunct="1">
                <a:defRPr sz="1900" kern="1200">
                  <a:solidFill>
                    <a:schemeClr val="lt1"/>
                  </a:solidFill>
                  <a:latin typeface="+mn-lt"/>
                  <a:ea typeface="+mn-ea"/>
                  <a:cs typeface="+mn-cs"/>
                </a:defRPr>
              </a:lvl3pPr>
              <a:lvl4pPr marL="1436683" algn="l" defTabSz="957789" rtl="0" eaLnBrk="1" latinLnBrk="0" hangingPunct="1">
                <a:defRPr sz="1900" kern="1200">
                  <a:solidFill>
                    <a:schemeClr val="lt1"/>
                  </a:solidFill>
                  <a:latin typeface="+mn-lt"/>
                  <a:ea typeface="+mn-ea"/>
                  <a:cs typeface="+mn-cs"/>
                </a:defRPr>
              </a:lvl4pPr>
              <a:lvl5pPr marL="1915577" algn="l" defTabSz="957789" rtl="0" eaLnBrk="1" latinLnBrk="0" hangingPunct="1">
                <a:defRPr sz="1900" kern="1200">
                  <a:solidFill>
                    <a:schemeClr val="lt1"/>
                  </a:solidFill>
                  <a:latin typeface="+mn-lt"/>
                  <a:ea typeface="+mn-ea"/>
                  <a:cs typeface="+mn-cs"/>
                </a:defRPr>
              </a:lvl5pPr>
              <a:lvl6pPr marL="2394471" algn="l" defTabSz="957789" rtl="0" eaLnBrk="1" latinLnBrk="0" hangingPunct="1">
                <a:defRPr sz="1900" kern="1200">
                  <a:solidFill>
                    <a:schemeClr val="lt1"/>
                  </a:solidFill>
                  <a:latin typeface="+mn-lt"/>
                  <a:ea typeface="+mn-ea"/>
                  <a:cs typeface="+mn-cs"/>
                </a:defRPr>
              </a:lvl6pPr>
              <a:lvl7pPr marL="2873366" algn="l" defTabSz="957789" rtl="0" eaLnBrk="1" latinLnBrk="0" hangingPunct="1">
                <a:defRPr sz="1900" kern="1200">
                  <a:solidFill>
                    <a:schemeClr val="lt1"/>
                  </a:solidFill>
                  <a:latin typeface="+mn-lt"/>
                  <a:ea typeface="+mn-ea"/>
                  <a:cs typeface="+mn-cs"/>
                </a:defRPr>
              </a:lvl7pPr>
              <a:lvl8pPr marL="3352260" algn="l" defTabSz="957789" rtl="0" eaLnBrk="1" latinLnBrk="0" hangingPunct="1">
                <a:defRPr sz="1900" kern="1200">
                  <a:solidFill>
                    <a:schemeClr val="lt1"/>
                  </a:solidFill>
                  <a:latin typeface="+mn-lt"/>
                  <a:ea typeface="+mn-ea"/>
                  <a:cs typeface="+mn-cs"/>
                </a:defRPr>
              </a:lvl8pPr>
              <a:lvl9pPr marL="3831154" algn="l" defTabSz="957789" rtl="0" eaLnBrk="1" latinLnBrk="0" hangingPunct="1">
                <a:defRPr sz="19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descr="תוצאת תמונה עבור ‪Hult logo icon‬‏">
              <a:extLst>
                <a:ext uri="{FF2B5EF4-FFF2-40B4-BE49-F238E27FC236}">
                  <a16:creationId xmlns:a16="http://schemas.microsoft.com/office/drawing/2014/main" id="{DDAF2DAE-DDBF-FB43-E4EA-1EADE91A20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5908" y="98476"/>
              <a:ext cx="1266092" cy="12660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9998057"/>
      </p:ext>
    </p:extLst>
  </p:cSld>
  <p:clrMapOvr>
    <a:masterClrMapping/>
  </p:clrMapOvr>
</p:sld>
</file>

<file path=ppt/theme/theme1.xml><?xml version="1.0" encoding="utf-8"?>
<a:theme xmlns:a="http://schemas.openxmlformats.org/drawingml/2006/main" name="UMS-Layout (Deutsch)">
  <a:themeElements>
    <a:clrScheme name="UMS-Farbdesign">
      <a:dk1>
        <a:sysClr val="windowText" lastClr="000000"/>
      </a:dk1>
      <a:lt1>
        <a:sysClr val="window" lastClr="FFFFFF"/>
      </a:lt1>
      <a:dk2>
        <a:srgbClr val="A02B37"/>
      </a:dk2>
      <a:lt2>
        <a:srgbClr val="A0AF49"/>
      </a:lt2>
      <a:accent1>
        <a:srgbClr val="607D99"/>
      </a:accent1>
      <a:accent2>
        <a:srgbClr val="7A9AB3"/>
      </a:accent2>
      <a:accent3>
        <a:srgbClr val="8CAEC4"/>
      </a:accent3>
      <a:accent4>
        <a:srgbClr val="878787"/>
      </a:accent4>
      <a:accent5>
        <a:srgbClr val="B4B4B4"/>
      </a:accent5>
      <a:accent6>
        <a:srgbClr val="DCDCDC"/>
      </a:accent6>
      <a:hlink>
        <a:srgbClr val="000000"/>
      </a:hlink>
      <a:folHlink>
        <a:srgbClr val="000000"/>
      </a:folHlink>
    </a:clrScheme>
    <a:fontScheme name="UMS-Schrift">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sz="1300" b="1" dirty="0" smtClean="0">
            <a:solidFill>
              <a:schemeClr val="tx1"/>
            </a:solidFill>
            <a:latin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UMS_Slide Master_E.potx" id="{404FDFA9-1CED-4FE6-8D30-296EDB554713}" vid="{52C4A615-D94C-40CE-8A94-C36295D7AA2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BAFB5F34EFE7948AEE6939684365E00" ma:contentTypeVersion="9" ma:contentTypeDescription="Ein neues Dokument erstellen." ma:contentTypeScope="" ma:versionID="d2bf93c2296ea1fc076e807e9dff6dea">
  <xsd:schema xmlns:xsd="http://www.w3.org/2001/XMLSchema" xmlns:xs="http://www.w3.org/2001/XMLSchema" xmlns:p="http://schemas.microsoft.com/office/2006/metadata/properties" xmlns:ns2="f2e75a06-83b9-4976-83bc-ab198f424d7c" xmlns:ns3="87fc7942-62e8-4cbd-8f52-9f2682fb5a9f" targetNamespace="http://schemas.microsoft.com/office/2006/metadata/properties" ma:root="true" ma:fieldsID="85d5b1211537099b060d78b4375ad039" ns2:_="" ns3:_="">
    <xsd:import namespace="f2e75a06-83b9-4976-83bc-ab198f424d7c"/>
    <xsd:import namespace="87fc7942-62e8-4cbd-8f52-9f2682fb5a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75a06-83b9-4976-83bc-ab198f424d7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fc7942-62e8-4cbd-8f52-9f2682fb5a9f"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87fc7942-62e8-4cbd-8f52-9f2682fb5a9f">
      <UserInfo>
        <DisplayName/>
        <AccountId xsi:nil="true"/>
        <AccountType/>
      </UserInfo>
    </SharedWithUsers>
  </documentManagement>
</p:properties>
</file>

<file path=customXml/itemProps1.xml><?xml version="1.0" encoding="utf-8"?>
<ds:datastoreItem xmlns:ds="http://schemas.openxmlformats.org/officeDocument/2006/customXml" ds:itemID="{B27BA2FA-ABDC-430B-A2B5-B0BC9E37420B}">
  <ds:schemaRefs>
    <ds:schemaRef ds:uri="http://schemas.microsoft.com/sharepoint/v3/contenttype/forms"/>
  </ds:schemaRefs>
</ds:datastoreItem>
</file>

<file path=customXml/itemProps2.xml><?xml version="1.0" encoding="utf-8"?>
<ds:datastoreItem xmlns:ds="http://schemas.openxmlformats.org/officeDocument/2006/customXml" ds:itemID="{88816AE0-7630-4DFF-95FC-F3A2E2C4AC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e75a06-83b9-4976-83bc-ab198f424d7c"/>
    <ds:schemaRef ds:uri="87fc7942-62e8-4cbd-8f52-9f2682fb5a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D6CF98-4919-4B3D-B93F-AD7DB7E861EC}">
  <ds:schemaRefs>
    <ds:schemaRef ds:uri="http://schemas.openxmlformats.org/package/2006/metadata/core-properties"/>
    <ds:schemaRef ds:uri="http://schemas.microsoft.com/office/2006/documentManagement/types"/>
    <ds:schemaRef ds:uri="http://schemas.microsoft.com/office/infopath/2007/PartnerControls"/>
    <ds:schemaRef ds:uri="f2e75a06-83b9-4976-83bc-ab198f424d7c"/>
    <ds:schemaRef ds:uri="87fc7942-62e8-4cbd-8f52-9f2682fb5a9f"/>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UMS_Slide Master_E</Template>
  <TotalTime>3552</TotalTime>
  <Words>983</Words>
  <Application>Microsoft Macintosh PowerPoint</Application>
  <PresentationFormat>Widescreen</PresentationFormat>
  <Paragraphs>139</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Droid Serif</vt:lpstr>
      <vt:lpstr>Verdana</vt:lpstr>
      <vt:lpstr>UMS-Layout (Deutsch)</vt:lpstr>
      <vt:lpstr>PowerPoint Presentation</vt:lpstr>
      <vt:lpstr>Talking about Machine Learning</vt:lpstr>
      <vt:lpstr>AI? ML? NN? DL?</vt:lpstr>
      <vt:lpstr>Breakdown of Machine Learning</vt:lpstr>
      <vt:lpstr>Supervised Learning</vt:lpstr>
      <vt:lpstr>Classification</vt:lpstr>
      <vt:lpstr>Logistic Regression</vt:lpstr>
      <vt:lpstr>Mathematical</vt:lpstr>
      <vt:lpstr>Mathematical</vt:lpstr>
      <vt:lpstr>Types</vt:lpstr>
      <vt:lpstr>Assumptions</vt:lpstr>
      <vt:lpstr>Steps to create a model in Python</vt:lpstr>
      <vt:lpstr>Train-Test Split</vt:lpstr>
      <vt:lpstr>Train-Test Split</vt:lpstr>
      <vt:lpstr>Train-Test Split</vt:lpstr>
      <vt:lpstr>Train-Test Split</vt:lpstr>
      <vt:lpstr>Train-Test Split</vt:lpstr>
      <vt:lpstr>Train-Test Split</vt:lpstr>
      <vt:lpstr>Confusion Matrix</vt:lpstr>
      <vt:lpstr>Confusion Matrix</vt:lpstr>
      <vt:lpstr>Confusion Matrix – Spam Example</vt:lpstr>
      <vt:lpstr>Confusion Matrix – Spam Example</vt:lpstr>
      <vt:lpstr>Confusion Matrix – Spam Example</vt:lpstr>
      <vt:lpstr>Accuracy</vt:lpstr>
      <vt:lpstr>Precision</vt:lpstr>
      <vt:lpstr>Recall</vt:lpstr>
      <vt:lpstr>Specificity</vt:lpstr>
      <vt:lpstr>F1 Score</vt:lpstr>
      <vt:lpstr>ROC Curve and AUC score</vt:lpstr>
      <vt:lpstr>Common Classification Models</vt:lpstr>
      <vt:lpstr>Categorical Data – Ordinal Encoding</vt:lpstr>
      <vt:lpstr>Categorical Data – One-Hot Encoding</vt:lpstr>
      <vt:lpstr>Decision Tree Classifier</vt:lpstr>
      <vt:lpstr>Decision Tree Classifier</vt:lpstr>
      <vt:lpstr>Decision Tree Classifier</vt:lpstr>
      <vt:lpstr>Decision Tree Pros/Cons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Bracht</dc:creator>
  <cp:lastModifiedBy>Marcus Rabe</cp:lastModifiedBy>
  <cp:revision>19</cp:revision>
  <dcterms:created xsi:type="dcterms:W3CDTF">2020-04-16T13:33:55Z</dcterms:created>
  <dcterms:modified xsi:type="dcterms:W3CDTF">2024-02-04T20:57:34Z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0x0101004BAFB5F34EFE7948AEE6939684365E00</vt:lpwstr>
  </property>
  <property fmtid="{D5CDD505-2E9C-101B-9397-08002B2CF9AE}" pid="3" name="Order">
    <vt:r8>40300</vt:r8>
  </property>
  <property fmtid="{D5CDD505-2E9C-101B-9397-08002B2CF9AE}" pid="4" name="ComplianceAssetId">
    <vt:lpwstr/>
  </property>
</Properties>
</file>